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notesMasterIdLst>
    <p:notesMasterId r:id="rId18"/>
  </p:notesMasterIdLst>
  <p:sldIdLst>
    <p:sldId id="257" r:id="rId5"/>
    <p:sldId id="260" r:id="rId6"/>
    <p:sldId id="264" r:id="rId7"/>
    <p:sldId id="267" r:id="rId8"/>
    <p:sldId id="269" r:id="rId9"/>
    <p:sldId id="268" r:id="rId10"/>
    <p:sldId id="261" r:id="rId11"/>
    <p:sldId id="270" r:id="rId12"/>
    <p:sldId id="271" r:id="rId13"/>
    <p:sldId id="262" r:id="rId14"/>
    <p:sldId id="265" r:id="rId15"/>
    <p:sldId id="263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19" autoAdjust="0"/>
  </p:normalViewPr>
  <p:slideViewPr>
    <p:cSldViewPr snapToGrid="0">
      <p:cViewPr varScale="1">
        <p:scale>
          <a:sx n="68" d="100"/>
          <a:sy n="68" d="100"/>
        </p:scale>
        <p:origin x="5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97AB21-6854-4A31-8ABA-A4D9A6DF64D9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2415589-EE27-4798-9349-475553574D70}">
      <dgm:prSet/>
      <dgm:spPr/>
      <dgm:t>
        <a:bodyPr/>
        <a:lstStyle/>
        <a:p>
          <a:r>
            <a:rPr lang="en-GB" dirty="0"/>
            <a:t>In any of these scenarios it should NEVER be the ONLY source. </a:t>
          </a:r>
          <a:endParaRPr lang="en-US" dirty="0"/>
        </a:p>
      </dgm:t>
    </dgm:pt>
    <dgm:pt modelId="{0D0CF727-5406-4EE6-A00D-28112680ACB4}" type="parTrans" cxnId="{EE7A2257-F790-4641-9C7F-61ECFCFD6194}">
      <dgm:prSet/>
      <dgm:spPr/>
      <dgm:t>
        <a:bodyPr/>
        <a:lstStyle/>
        <a:p>
          <a:endParaRPr lang="en-US"/>
        </a:p>
      </dgm:t>
    </dgm:pt>
    <dgm:pt modelId="{E66EB8CE-3B39-41D7-8951-A421BEBC37C7}" type="sibTrans" cxnId="{EE7A2257-F790-4641-9C7F-61ECFCFD6194}">
      <dgm:prSet phldrT="01" phldr="0"/>
      <dgm:spPr/>
      <dgm:t>
        <a:bodyPr/>
        <a:lstStyle/>
        <a:p>
          <a:r>
            <a:rPr lang="en-US" dirty="0"/>
            <a:t>01</a:t>
          </a:r>
        </a:p>
      </dgm:t>
    </dgm:pt>
    <dgm:pt modelId="{2DAE61B4-C3AC-4755-93D0-AB01C2D47CF0}">
      <dgm:prSet/>
      <dgm:spPr/>
      <dgm:t>
        <a:bodyPr/>
        <a:lstStyle/>
        <a:p>
          <a:r>
            <a:rPr lang="en-GB" dirty="0"/>
            <a:t>It will only get you 70-80% of the way there.</a:t>
          </a:r>
          <a:endParaRPr lang="en-US" dirty="0"/>
        </a:p>
      </dgm:t>
    </dgm:pt>
    <dgm:pt modelId="{9B81996D-C24F-4B6A-A9F2-6673736AF72A}" type="parTrans" cxnId="{0C0A67D1-AB0A-4F3D-95B5-017755CAD74A}">
      <dgm:prSet/>
      <dgm:spPr/>
      <dgm:t>
        <a:bodyPr/>
        <a:lstStyle/>
        <a:p>
          <a:endParaRPr lang="en-US"/>
        </a:p>
      </dgm:t>
    </dgm:pt>
    <dgm:pt modelId="{21267FD5-0B58-4ADD-925A-A2D017594F19}" type="sibTrans" cxnId="{0C0A67D1-AB0A-4F3D-95B5-017755CAD74A}">
      <dgm:prSet phldrT="02" phldr="0"/>
      <dgm:spPr/>
      <dgm:t>
        <a:bodyPr/>
        <a:lstStyle/>
        <a:p>
          <a:r>
            <a:rPr lang="en-US" dirty="0"/>
            <a:t>02</a:t>
          </a:r>
        </a:p>
      </dgm:t>
    </dgm:pt>
    <dgm:pt modelId="{62CC1053-77E7-45F0-A432-22C40A46347D}">
      <dgm:prSet/>
      <dgm:spPr/>
      <dgm:t>
        <a:bodyPr/>
        <a:lstStyle/>
        <a:p>
          <a:r>
            <a:rPr lang="en-GB" dirty="0"/>
            <a:t>Data is only as good as the data you put in.</a:t>
          </a:r>
          <a:endParaRPr lang="en-US" dirty="0"/>
        </a:p>
      </dgm:t>
    </dgm:pt>
    <dgm:pt modelId="{D9AB0395-EA09-4526-A1E4-C860BC4BBA6A}" type="parTrans" cxnId="{6D37047E-8A17-4BE3-AFA7-98846CFB6260}">
      <dgm:prSet/>
      <dgm:spPr/>
      <dgm:t>
        <a:bodyPr/>
        <a:lstStyle/>
        <a:p>
          <a:endParaRPr lang="en-US"/>
        </a:p>
      </dgm:t>
    </dgm:pt>
    <dgm:pt modelId="{7DB78933-0F71-403F-A95F-9A5D2943CE06}" type="sibTrans" cxnId="{6D37047E-8A17-4BE3-AFA7-98846CFB6260}">
      <dgm:prSet phldrT="03" phldr="0"/>
      <dgm:spPr/>
      <dgm:t>
        <a:bodyPr/>
        <a:lstStyle/>
        <a:p>
          <a:r>
            <a:rPr lang="en-US" dirty="0"/>
            <a:t>03</a:t>
          </a:r>
        </a:p>
      </dgm:t>
    </dgm:pt>
    <dgm:pt modelId="{489E0959-9A44-46DF-901F-829A5A7F130B}">
      <dgm:prSet/>
      <dgm:spPr/>
      <dgm:t>
        <a:bodyPr/>
        <a:lstStyle/>
        <a:p>
          <a:r>
            <a:rPr lang="en-GB" dirty="0"/>
            <a:t>ALWAYS consider any in-house policies around AI and be respectful.</a:t>
          </a:r>
          <a:endParaRPr lang="en-US" dirty="0"/>
        </a:p>
      </dgm:t>
    </dgm:pt>
    <dgm:pt modelId="{8502FC35-D73F-4A3A-B869-89463787BF0E}" type="parTrans" cxnId="{03783B01-F5DF-46FF-B38E-828F5F713BDE}">
      <dgm:prSet/>
      <dgm:spPr/>
      <dgm:t>
        <a:bodyPr/>
        <a:lstStyle/>
        <a:p>
          <a:endParaRPr lang="en-US"/>
        </a:p>
      </dgm:t>
    </dgm:pt>
    <dgm:pt modelId="{6CAA7902-C4C7-4105-8A14-AFDF65112312}" type="sibTrans" cxnId="{03783B01-F5DF-46FF-B38E-828F5F713BDE}">
      <dgm:prSet phldrT="04" phldr="0"/>
      <dgm:spPr/>
      <dgm:t>
        <a:bodyPr/>
        <a:lstStyle/>
        <a:p>
          <a:r>
            <a:rPr lang="en-US" dirty="0"/>
            <a:t>04</a:t>
          </a:r>
        </a:p>
      </dgm:t>
    </dgm:pt>
    <dgm:pt modelId="{55439F45-05B5-43C9-AB1F-4D9229E3C20F}" type="pres">
      <dgm:prSet presAssocID="{6397AB21-6854-4A31-8ABA-A4D9A6DF64D9}" presName="Name0" presStyleCnt="0">
        <dgm:presLayoutVars>
          <dgm:animLvl val="lvl"/>
          <dgm:resizeHandles val="exact"/>
        </dgm:presLayoutVars>
      </dgm:prSet>
      <dgm:spPr/>
    </dgm:pt>
    <dgm:pt modelId="{6D78A284-2F93-41F0-A406-7BB1E6A8F96D}" type="pres">
      <dgm:prSet presAssocID="{02415589-EE27-4798-9349-475553574D70}" presName="compositeNode" presStyleCnt="0">
        <dgm:presLayoutVars>
          <dgm:bulletEnabled val="1"/>
        </dgm:presLayoutVars>
      </dgm:prSet>
      <dgm:spPr/>
    </dgm:pt>
    <dgm:pt modelId="{5C3ED51C-1AA6-452C-B583-1CA92FB7015C}" type="pres">
      <dgm:prSet presAssocID="{02415589-EE27-4798-9349-475553574D70}" presName="bgRect" presStyleLbl="alignNode1" presStyleIdx="0" presStyleCnt="4"/>
      <dgm:spPr/>
    </dgm:pt>
    <dgm:pt modelId="{85C2A926-1427-4BFA-AB8F-191732A29FA2}" type="pres">
      <dgm:prSet presAssocID="{E66EB8CE-3B39-41D7-8951-A421BEBC37C7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BAA9E6B2-DAC5-445B-9EA4-93AA9A08C128}" type="pres">
      <dgm:prSet presAssocID="{02415589-EE27-4798-9349-475553574D70}" presName="nodeRect" presStyleLbl="alignNode1" presStyleIdx="0" presStyleCnt="4">
        <dgm:presLayoutVars>
          <dgm:bulletEnabled val="1"/>
        </dgm:presLayoutVars>
      </dgm:prSet>
      <dgm:spPr/>
    </dgm:pt>
    <dgm:pt modelId="{229804C9-E0E8-4147-9613-F4701482E4AC}" type="pres">
      <dgm:prSet presAssocID="{E66EB8CE-3B39-41D7-8951-A421BEBC37C7}" presName="sibTrans" presStyleCnt="0"/>
      <dgm:spPr/>
    </dgm:pt>
    <dgm:pt modelId="{2505414A-0F61-4800-A3A8-8A3D75D41417}" type="pres">
      <dgm:prSet presAssocID="{2DAE61B4-C3AC-4755-93D0-AB01C2D47CF0}" presName="compositeNode" presStyleCnt="0">
        <dgm:presLayoutVars>
          <dgm:bulletEnabled val="1"/>
        </dgm:presLayoutVars>
      </dgm:prSet>
      <dgm:spPr/>
    </dgm:pt>
    <dgm:pt modelId="{C0A2A64E-9809-4F49-BE20-AB9A41CAB080}" type="pres">
      <dgm:prSet presAssocID="{2DAE61B4-C3AC-4755-93D0-AB01C2D47CF0}" presName="bgRect" presStyleLbl="alignNode1" presStyleIdx="1" presStyleCnt="4"/>
      <dgm:spPr/>
    </dgm:pt>
    <dgm:pt modelId="{4D127325-A9CA-4F63-94BC-1642347620FC}" type="pres">
      <dgm:prSet presAssocID="{21267FD5-0B58-4ADD-925A-A2D017594F19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E2FEAD39-EF54-4497-B384-1495F51F6D36}" type="pres">
      <dgm:prSet presAssocID="{2DAE61B4-C3AC-4755-93D0-AB01C2D47CF0}" presName="nodeRect" presStyleLbl="alignNode1" presStyleIdx="1" presStyleCnt="4">
        <dgm:presLayoutVars>
          <dgm:bulletEnabled val="1"/>
        </dgm:presLayoutVars>
      </dgm:prSet>
      <dgm:spPr/>
    </dgm:pt>
    <dgm:pt modelId="{0CF60D93-CB56-497F-93D8-B3D40F79738B}" type="pres">
      <dgm:prSet presAssocID="{21267FD5-0B58-4ADD-925A-A2D017594F19}" presName="sibTrans" presStyleCnt="0"/>
      <dgm:spPr/>
    </dgm:pt>
    <dgm:pt modelId="{57F32669-85DD-4EC5-88FD-6833141D4777}" type="pres">
      <dgm:prSet presAssocID="{62CC1053-77E7-45F0-A432-22C40A46347D}" presName="compositeNode" presStyleCnt="0">
        <dgm:presLayoutVars>
          <dgm:bulletEnabled val="1"/>
        </dgm:presLayoutVars>
      </dgm:prSet>
      <dgm:spPr/>
    </dgm:pt>
    <dgm:pt modelId="{3AFE18D0-FBA7-44F1-8468-4ED7157DE11B}" type="pres">
      <dgm:prSet presAssocID="{62CC1053-77E7-45F0-A432-22C40A46347D}" presName="bgRect" presStyleLbl="alignNode1" presStyleIdx="2" presStyleCnt="4"/>
      <dgm:spPr/>
    </dgm:pt>
    <dgm:pt modelId="{B75DE0B5-5A06-4313-978B-8F0BF03965AE}" type="pres">
      <dgm:prSet presAssocID="{7DB78933-0F71-403F-A95F-9A5D2943CE06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158F4736-08D0-40CA-A6CE-092101C03BCA}" type="pres">
      <dgm:prSet presAssocID="{62CC1053-77E7-45F0-A432-22C40A46347D}" presName="nodeRect" presStyleLbl="alignNode1" presStyleIdx="2" presStyleCnt="4">
        <dgm:presLayoutVars>
          <dgm:bulletEnabled val="1"/>
        </dgm:presLayoutVars>
      </dgm:prSet>
      <dgm:spPr/>
    </dgm:pt>
    <dgm:pt modelId="{654BC7E5-2BD2-42E4-9B5D-2DB2BAD7760C}" type="pres">
      <dgm:prSet presAssocID="{7DB78933-0F71-403F-A95F-9A5D2943CE06}" presName="sibTrans" presStyleCnt="0"/>
      <dgm:spPr/>
    </dgm:pt>
    <dgm:pt modelId="{B7C7A997-D390-4B70-B268-9F3327CECF32}" type="pres">
      <dgm:prSet presAssocID="{489E0959-9A44-46DF-901F-829A5A7F130B}" presName="compositeNode" presStyleCnt="0">
        <dgm:presLayoutVars>
          <dgm:bulletEnabled val="1"/>
        </dgm:presLayoutVars>
      </dgm:prSet>
      <dgm:spPr/>
    </dgm:pt>
    <dgm:pt modelId="{5F9109D4-4257-4007-A995-15E6C9588757}" type="pres">
      <dgm:prSet presAssocID="{489E0959-9A44-46DF-901F-829A5A7F130B}" presName="bgRect" presStyleLbl="alignNode1" presStyleIdx="3" presStyleCnt="4"/>
      <dgm:spPr/>
    </dgm:pt>
    <dgm:pt modelId="{B97D9942-7D28-48DF-94E7-343F9519EE0B}" type="pres">
      <dgm:prSet presAssocID="{6CAA7902-C4C7-4105-8A14-AFDF65112312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C6587DC6-4F78-462F-BC32-73B877E21ED9}" type="pres">
      <dgm:prSet presAssocID="{489E0959-9A44-46DF-901F-829A5A7F130B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03783B01-F5DF-46FF-B38E-828F5F713BDE}" srcId="{6397AB21-6854-4A31-8ABA-A4D9A6DF64D9}" destId="{489E0959-9A44-46DF-901F-829A5A7F130B}" srcOrd="3" destOrd="0" parTransId="{8502FC35-D73F-4A3A-B869-89463787BF0E}" sibTransId="{6CAA7902-C4C7-4105-8A14-AFDF65112312}"/>
    <dgm:cxn modelId="{33BAF70C-A741-4EC5-B422-E9C92F23FF64}" type="presOf" srcId="{E66EB8CE-3B39-41D7-8951-A421BEBC37C7}" destId="{85C2A926-1427-4BFA-AB8F-191732A29FA2}" srcOrd="0" destOrd="0" presId="urn:microsoft.com/office/officeart/2016/7/layout/LinearBlockProcessNumbered"/>
    <dgm:cxn modelId="{05D15D0D-5E5F-4DAD-892E-63733375F69E}" type="presOf" srcId="{62CC1053-77E7-45F0-A432-22C40A46347D}" destId="{3AFE18D0-FBA7-44F1-8468-4ED7157DE11B}" srcOrd="0" destOrd="0" presId="urn:microsoft.com/office/officeart/2016/7/layout/LinearBlockProcessNumbered"/>
    <dgm:cxn modelId="{8318D20F-D2BD-42DB-9F54-6C0BFC0E3FB3}" type="presOf" srcId="{489E0959-9A44-46DF-901F-829A5A7F130B}" destId="{5F9109D4-4257-4007-A995-15E6C9588757}" srcOrd="0" destOrd="0" presId="urn:microsoft.com/office/officeart/2016/7/layout/LinearBlockProcessNumbered"/>
    <dgm:cxn modelId="{95DF9D48-CA40-4F59-ACF9-D73A095CB584}" type="presOf" srcId="{02415589-EE27-4798-9349-475553574D70}" destId="{5C3ED51C-1AA6-452C-B583-1CA92FB7015C}" srcOrd="0" destOrd="0" presId="urn:microsoft.com/office/officeart/2016/7/layout/LinearBlockProcessNumbered"/>
    <dgm:cxn modelId="{EE7A2257-F790-4641-9C7F-61ECFCFD6194}" srcId="{6397AB21-6854-4A31-8ABA-A4D9A6DF64D9}" destId="{02415589-EE27-4798-9349-475553574D70}" srcOrd="0" destOrd="0" parTransId="{0D0CF727-5406-4EE6-A00D-28112680ACB4}" sibTransId="{E66EB8CE-3B39-41D7-8951-A421BEBC37C7}"/>
    <dgm:cxn modelId="{6D37047E-8A17-4BE3-AFA7-98846CFB6260}" srcId="{6397AB21-6854-4A31-8ABA-A4D9A6DF64D9}" destId="{62CC1053-77E7-45F0-A432-22C40A46347D}" srcOrd="2" destOrd="0" parTransId="{D9AB0395-EA09-4526-A1E4-C860BC4BBA6A}" sibTransId="{7DB78933-0F71-403F-A95F-9A5D2943CE06}"/>
    <dgm:cxn modelId="{44A255A3-74BE-44FB-95CD-E53B625ACCFC}" type="presOf" srcId="{6397AB21-6854-4A31-8ABA-A4D9A6DF64D9}" destId="{55439F45-05B5-43C9-AB1F-4D9229E3C20F}" srcOrd="0" destOrd="0" presId="urn:microsoft.com/office/officeart/2016/7/layout/LinearBlockProcessNumbered"/>
    <dgm:cxn modelId="{7C487CC5-39FD-42F0-A2D4-FC3E2633F9EA}" type="presOf" srcId="{7DB78933-0F71-403F-A95F-9A5D2943CE06}" destId="{B75DE0B5-5A06-4313-978B-8F0BF03965AE}" srcOrd="0" destOrd="0" presId="urn:microsoft.com/office/officeart/2016/7/layout/LinearBlockProcessNumbered"/>
    <dgm:cxn modelId="{ECA779CB-41C5-4096-97DC-51B7234B47AD}" type="presOf" srcId="{2DAE61B4-C3AC-4755-93D0-AB01C2D47CF0}" destId="{E2FEAD39-EF54-4497-B384-1495F51F6D36}" srcOrd="1" destOrd="0" presId="urn:microsoft.com/office/officeart/2016/7/layout/LinearBlockProcessNumbered"/>
    <dgm:cxn modelId="{0C0A67D1-AB0A-4F3D-95B5-017755CAD74A}" srcId="{6397AB21-6854-4A31-8ABA-A4D9A6DF64D9}" destId="{2DAE61B4-C3AC-4755-93D0-AB01C2D47CF0}" srcOrd="1" destOrd="0" parTransId="{9B81996D-C24F-4B6A-A9F2-6673736AF72A}" sibTransId="{21267FD5-0B58-4ADD-925A-A2D017594F19}"/>
    <dgm:cxn modelId="{78507AE9-F07C-4A0F-AE0C-E684610382D9}" type="presOf" srcId="{21267FD5-0B58-4ADD-925A-A2D017594F19}" destId="{4D127325-A9CA-4F63-94BC-1642347620FC}" srcOrd="0" destOrd="0" presId="urn:microsoft.com/office/officeart/2016/7/layout/LinearBlockProcessNumbered"/>
    <dgm:cxn modelId="{903233EA-9250-469A-9522-5B68F1B905AA}" type="presOf" srcId="{02415589-EE27-4798-9349-475553574D70}" destId="{BAA9E6B2-DAC5-445B-9EA4-93AA9A08C128}" srcOrd="1" destOrd="0" presId="urn:microsoft.com/office/officeart/2016/7/layout/LinearBlockProcessNumbered"/>
    <dgm:cxn modelId="{A8D48EF6-07AB-4666-BABF-FD98A810BAF9}" type="presOf" srcId="{489E0959-9A44-46DF-901F-829A5A7F130B}" destId="{C6587DC6-4F78-462F-BC32-73B877E21ED9}" srcOrd="1" destOrd="0" presId="urn:microsoft.com/office/officeart/2016/7/layout/LinearBlockProcessNumbered"/>
    <dgm:cxn modelId="{7445C3F7-E868-4834-BFDF-7ACDDA3C6C9D}" type="presOf" srcId="{2DAE61B4-C3AC-4755-93D0-AB01C2D47CF0}" destId="{C0A2A64E-9809-4F49-BE20-AB9A41CAB080}" srcOrd="0" destOrd="0" presId="urn:microsoft.com/office/officeart/2016/7/layout/LinearBlockProcessNumbered"/>
    <dgm:cxn modelId="{8F0B5BFE-74D9-48B5-9A70-DF3068B90E76}" type="presOf" srcId="{6CAA7902-C4C7-4105-8A14-AFDF65112312}" destId="{B97D9942-7D28-48DF-94E7-343F9519EE0B}" srcOrd="0" destOrd="0" presId="urn:microsoft.com/office/officeart/2016/7/layout/LinearBlockProcessNumbered"/>
    <dgm:cxn modelId="{0EC9E3FF-7172-4106-967D-E616F2CE6CB6}" type="presOf" srcId="{62CC1053-77E7-45F0-A432-22C40A46347D}" destId="{158F4736-08D0-40CA-A6CE-092101C03BCA}" srcOrd="1" destOrd="0" presId="urn:microsoft.com/office/officeart/2016/7/layout/LinearBlockProcessNumbered"/>
    <dgm:cxn modelId="{809E6D6F-643A-4524-B3DD-9E6CE362BFF2}" type="presParOf" srcId="{55439F45-05B5-43C9-AB1F-4D9229E3C20F}" destId="{6D78A284-2F93-41F0-A406-7BB1E6A8F96D}" srcOrd="0" destOrd="0" presId="urn:microsoft.com/office/officeart/2016/7/layout/LinearBlockProcessNumbered"/>
    <dgm:cxn modelId="{961A852F-BCD0-4063-91A4-436F3EAE0CA6}" type="presParOf" srcId="{6D78A284-2F93-41F0-A406-7BB1E6A8F96D}" destId="{5C3ED51C-1AA6-452C-B583-1CA92FB7015C}" srcOrd="0" destOrd="0" presId="urn:microsoft.com/office/officeart/2016/7/layout/LinearBlockProcessNumbered"/>
    <dgm:cxn modelId="{E348C4A3-3B44-45A7-8CD2-713EB92527CA}" type="presParOf" srcId="{6D78A284-2F93-41F0-A406-7BB1E6A8F96D}" destId="{85C2A926-1427-4BFA-AB8F-191732A29FA2}" srcOrd="1" destOrd="0" presId="urn:microsoft.com/office/officeart/2016/7/layout/LinearBlockProcessNumbered"/>
    <dgm:cxn modelId="{B9AAB954-26A2-47F0-91D4-B27B0FABAD0A}" type="presParOf" srcId="{6D78A284-2F93-41F0-A406-7BB1E6A8F96D}" destId="{BAA9E6B2-DAC5-445B-9EA4-93AA9A08C128}" srcOrd="2" destOrd="0" presId="urn:microsoft.com/office/officeart/2016/7/layout/LinearBlockProcessNumbered"/>
    <dgm:cxn modelId="{FE5E7815-FD38-4D3E-B6B8-DD5A31619F1A}" type="presParOf" srcId="{55439F45-05B5-43C9-AB1F-4D9229E3C20F}" destId="{229804C9-E0E8-4147-9613-F4701482E4AC}" srcOrd="1" destOrd="0" presId="urn:microsoft.com/office/officeart/2016/7/layout/LinearBlockProcessNumbered"/>
    <dgm:cxn modelId="{B51823B4-560C-44E9-87C0-589A86F48FBD}" type="presParOf" srcId="{55439F45-05B5-43C9-AB1F-4D9229E3C20F}" destId="{2505414A-0F61-4800-A3A8-8A3D75D41417}" srcOrd="2" destOrd="0" presId="urn:microsoft.com/office/officeart/2016/7/layout/LinearBlockProcessNumbered"/>
    <dgm:cxn modelId="{3C5B8729-8CDF-4345-8E80-B5D83F5BBB91}" type="presParOf" srcId="{2505414A-0F61-4800-A3A8-8A3D75D41417}" destId="{C0A2A64E-9809-4F49-BE20-AB9A41CAB080}" srcOrd="0" destOrd="0" presId="urn:microsoft.com/office/officeart/2016/7/layout/LinearBlockProcessNumbered"/>
    <dgm:cxn modelId="{8267B2E4-7622-4A64-AF52-64723BB66DF6}" type="presParOf" srcId="{2505414A-0F61-4800-A3A8-8A3D75D41417}" destId="{4D127325-A9CA-4F63-94BC-1642347620FC}" srcOrd="1" destOrd="0" presId="urn:microsoft.com/office/officeart/2016/7/layout/LinearBlockProcessNumbered"/>
    <dgm:cxn modelId="{C0F76D5F-3752-436C-88A8-980BC0C86512}" type="presParOf" srcId="{2505414A-0F61-4800-A3A8-8A3D75D41417}" destId="{E2FEAD39-EF54-4497-B384-1495F51F6D36}" srcOrd="2" destOrd="0" presId="urn:microsoft.com/office/officeart/2016/7/layout/LinearBlockProcessNumbered"/>
    <dgm:cxn modelId="{BB187185-E323-4559-86C8-4D3BC4296F6D}" type="presParOf" srcId="{55439F45-05B5-43C9-AB1F-4D9229E3C20F}" destId="{0CF60D93-CB56-497F-93D8-B3D40F79738B}" srcOrd="3" destOrd="0" presId="urn:microsoft.com/office/officeart/2016/7/layout/LinearBlockProcessNumbered"/>
    <dgm:cxn modelId="{59B2C9FC-A472-43E9-9AB8-AB7EAEF7F06B}" type="presParOf" srcId="{55439F45-05B5-43C9-AB1F-4D9229E3C20F}" destId="{57F32669-85DD-4EC5-88FD-6833141D4777}" srcOrd="4" destOrd="0" presId="urn:microsoft.com/office/officeart/2016/7/layout/LinearBlockProcessNumbered"/>
    <dgm:cxn modelId="{25784DE0-BD82-430B-9EB9-2239E9128631}" type="presParOf" srcId="{57F32669-85DD-4EC5-88FD-6833141D4777}" destId="{3AFE18D0-FBA7-44F1-8468-4ED7157DE11B}" srcOrd="0" destOrd="0" presId="urn:microsoft.com/office/officeart/2016/7/layout/LinearBlockProcessNumbered"/>
    <dgm:cxn modelId="{EB2194C4-EEF2-4F93-B11F-CCF0D7215164}" type="presParOf" srcId="{57F32669-85DD-4EC5-88FD-6833141D4777}" destId="{B75DE0B5-5A06-4313-978B-8F0BF03965AE}" srcOrd="1" destOrd="0" presId="urn:microsoft.com/office/officeart/2016/7/layout/LinearBlockProcessNumbered"/>
    <dgm:cxn modelId="{482EEA75-56FC-40AC-B55A-5A2B7F8B37A5}" type="presParOf" srcId="{57F32669-85DD-4EC5-88FD-6833141D4777}" destId="{158F4736-08D0-40CA-A6CE-092101C03BCA}" srcOrd="2" destOrd="0" presId="urn:microsoft.com/office/officeart/2016/7/layout/LinearBlockProcessNumbered"/>
    <dgm:cxn modelId="{5EEA5331-9DD6-4E47-B388-051A42428DBD}" type="presParOf" srcId="{55439F45-05B5-43C9-AB1F-4D9229E3C20F}" destId="{654BC7E5-2BD2-42E4-9B5D-2DB2BAD7760C}" srcOrd="5" destOrd="0" presId="urn:microsoft.com/office/officeart/2016/7/layout/LinearBlockProcessNumbered"/>
    <dgm:cxn modelId="{0CDE51FE-05F4-4E53-9BB3-A99DD0CF82DB}" type="presParOf" srcId="{55439F45-05B5-43C9-AB1F-4D9229E3C20F}" destId="{B7C7A997-D390-4B70-B268-9F3327CECF32}" srcOrd="6" destOrd="0" presId="urn:microsoft.com/office/officeart/2016/7/layout/LinearBlockProcessNumbered"/>
    <dgm:cxn modelId="{4D382DAA-C5B2-433E-9A96-B0D7E337740B}" type="presParOf" srcId="{B7C7A997-D390-4B70-B268-9F3327CECF32}" destId="{5F9109D4-4257-4007-A995-15E6C9588757}" srcOrd="0" destOrd="0" presId="urn:microsoft.com/office/officeart/2016/7/layout/LinearBlockProcessNumbered"/>
    <dgm:cxn modelId="{E7935D9A-1AF5-4558-9BFC-EE1EFF4071C9}" type="presParOf" srcId="{B7C7A997-D390-4B70-B268-9F3327CECF32}" destId="{B97D9942-7D28-48DF-94E7-343F9519EE0B}" srcOrd="1" destOrd="0" presId="urn:microsoft.com/office/officeart/2016/7/layout/LinearBlockProcessNumbered"/>
    <dgm:cxn modelId="{5FE3BBA5-75E7-4B01-99E4-48D026517E70}" type="presParOf" srcId="{B7C7A997-D390-4B70-B268-9F3327CECF32}" destId="{C6587DC6-4F78-462F-BC32-73B877E21ED9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BE007E-DB57-4997-8D80-33DBCC9449E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53CF836-DF15-4777-B16E-5907F84728AE}">
      <dgm:prSet/>
      <dgm:spPr/>
      <dgm:t>
        <a:bodyPr/>
        <a:lstStyle/>
        <a:p>
          <a:pPr>
            <a:defRPr b="1"/>
          </a:pPr>
          <a:r>
            <a:rPr lang="en-GB" dirty="0"/>
            <a:t>Virtual Reality</a:t>
          </a:r>
          <a:endParaRPr lang="en-US" dirty="0"/>
        </a:p>
      </dgm:t>
    </dgm:pt>
    <dgm:pt modelId="{5F6ABE46-0407-4B45-948C-5D79E8123DE0}" type="parTrans" cxnId="{ECB95D03-23C5-4777-8C6E-1CB1FCBFCF9C}">
      <dgm:prSet/>
      <dgm:spPr/>
      <dgm:t>
        <a:bodyPr/>
        <a:lstStyle/>
        <a:p>
          <a:endParaRPr lang="en-US"/>
        </a:p>
      </dgm:t>
    </dgm:pt>
    <dgm:pt modelId="{F31C3682-345B-4B96-A772-78FE9C1A8955}" type="sibTrans" cxnId="{ECB95D03-23C5-4777-8C6E-1CB1FCBFCF9C}">
      <dgm:prSet/>
      <dgm:spPr/>
      <dgm:t>
        <a:bodyPr/>
        <a:lstStyle/>
        <a:p>
          <a:endParaRPr lang="en-US"/>
        </a:p>
      </dgm:t>
    </dgm:pt>
    <dgm:pt modelId="{240A56A8-8946-40B8-818D-DB3D50314B9C}">
      <dgm:prSet/>
      <dgm:spPr/>
      <dgm:t>
        <a:bodyPr/>
        <a:lstStyle/>
        <a:p>
          <a:r>
            <a:rPr lang="en-GB" dirty="0"/>
            <a:t>Immersive Simulation</a:t>
          </a:r>
          <a:endParaRPr lang="en-US" dirty="0"/>
        </a:p>
      </dgm:t>
    </dgm:pt>
    <dgm:pt modelId="{D274B1BC-1B44-4820-862A-D6A7B0A8F48A}" type="parTrans" cxnId="{E8DF37F0-41FC-4529-8FAE-CB6EB6CAB10F}">
      <dgm:prSet/>
      <dgm:spPr/>
      <dgm:t>
        <a:bodyPr/>
        <a:lstStyle/>
        <a:p>
          <a:endParaRPr lang="en-US"/>
        </a:p>
      </dgm:t>
    </dgm:pt>
    <dgm:pt modelId="{FFA1D210-6056-4CDF-B2FC-7DBB436C7BB2}" type="sibTrans" cxnId="{E8DF37F0-41FC-4529-8FAE-CB6EB6CAB10F}">
      <dgm:prSet/>
      <dgm:spPr/>
      <dgm:t>
        <a:bodyPr/>
        <a:lstStyle/>
        <a:p>
          <a:endParaRPr lang="en-US"/>
        </a:p>
      </dgm:t>
    </dgm:pt>
    <dgm:pt modelId="{1F070FAD-16A9-40F0-A4D3-5973D1B2F061}">
      <dgm:prSet/>
      <dgm:spPr/>
      <dgm:t>
        <a:bodyPr/>
        <a:lstStyle/>
        <a:p>
          <a:r>
            <a:rPr lang="en-GB" dirty="0"/>
            <a:t>Scenario Based Learning</a:t>
          </a:r>
          <a:endParaRPr lang="en-US" dirty="0"/>
        </a:p>
      </dgm:t>
    </dgm:pt>
    <dgm:pt modelId="{F3E271CF-E586-484D-8239-F021A574EB67}" type="parTrans" cxnId="{788FCE68-F7F6-43C1-BEF4-BDE05E0D9BCD}">
      <dgm:prSet/>
      <dgm:spPr/>
      <dgm:t>
        <a:bodyPr/>
        <a:lstStyle/>
        <a:p>
          <a:endParaRPr lang="en-US"/>
        </a:p>
      </dgm:t>
    </dgm:pt>
    <dgm:pt modelId="{8D5731B7-3E01-4476-ADBC-F91035211EAA}" type="sibTrans" cxnId="{788FCE68-F7F6-43C1-BEF4-BDE05E0D9BCD}">
      <dgm:prSet/>
      <dgm:spPr/>
      <dgm:t>
        <a:bodyPr/>
        <a:lstStyle/>
        <a:p>
          <a:endParaRPr lang="en-US"/>
        </a:p>
      </dgm:t>
    </dgm:pt>
    <dgm:pt modelId="{23A250DB-7507-43BA-A71A-7B296A2D6FBC}">
      <dgm:prSet/>
      <dgm:spPr/>
      <dgm:t>
        <a:bodyPr/>
        <a:lstStyle/>
        <a:p>
          <a:pPr>
            <a:defRPr b="1"/>
          </a:pPr>
          <a:r>
            <a:rPr lang="en-GB" dirty="0"/>
            <a:t>Personalised Training</a:t>
          </a:r>
          <a:endParaRPr lang="en-US" dirty="0"/>
        </a:p>
      </dgm:t>
    </dgm:pt>
    <dgm:pt modelId="{599EAB51-C6DF-40BF-9F65-21C5AC779107}" type="parTrans" cxnId="{94E99398-F108-441C-B0D6-F70552BFF601}">
      <dgm:prSet/>
      <dgm:spPr/>
      <dgm:t>
        <a:bodyPr/>
        <a:lstStyle/>
        <a:p>
          <a:endParaRPr lang="en-US"/>
        </a:p>
      </dgm:t>
    </dgm:pt>
    <dgm:pt modelId="{CBA0C78F-EC5C-4F51-AAAA-C0117AFBBEE3}" type="sibTrans" cxnId="{94E99398-F108-441C-B0D6-F70552BFF601}">
      <dgm:prSet/>
      <dgm:spPr/>
      <dgm:t>
        <a:bodyPr/>
        <a:lstStyle/>
        <a:p>
          <a:endParaRPr lang="en-US"/>
        </a:p>
      </dgm:t>
    </dgm:pt>
    <dgm:pt modelId="{038B9327-EC65-4757-B7D7-0DC1C34F4B02}">
      <dgm:prSet/>
      <dgm:spPr/>
      <dgm:t>
        <a:bodyPr/>
        <a:lstStyle/>
        <a:p>
          <a:pPr>
            <a:defRPr b="1"/>
          </a:pPr>
          <a:r>
            <a:rPr lang="en-GB" dirty="0"/>
            <a:t>Real Time Feedback</a:t>
          </a:r>
          <a:endParaRPr lang="en-US" dirty="0"/>
        </a:p>
      </dgm:t>
    </dgm:pt>
    <dgm:pt modelId="{A16BC0AA-E5D7-4AE9-8C2D-65BFF7FDF5D2}" type="parTrans" cxnId="{02DF6A36-292E-4B7E-8DC6-040B5751FAD0}">
      <dgm:prSet/>
      <dgm:spPr/>
      <dgm:t>
        <a:bodyPr/>
        <a:lstStyle/>
        <a:p>
          <a:endParaRPr lang="en-US"/>
        </a:p>
      </dgm:t>
    </dgm:pt>
    <dgm:pt modelId="{681D3FAE-8CA9-49E0-BC7E-9AE30CB5EC0F}" type="sibTrans" cxnId="{02DF6A36-292E-4B7E-8DC6-040B5751FAD0}">
      <dgm:prSet/>
      <dgm:spPr/>
      <dgm:t>
        <a:bodyPr/>
        <a:lstStyle/>
        <a:p>
          <a:endParaRPr lang="en-US"/>
        </a:p>
      </dgm:t>
    </dgm:pt>
    <dgm:pt modelId="{B189E74B-0AF3-488C-91FB-E1E372AC07C4}">
      <dgm:prSet/>
      <dgm:spPr/>
      <dgm:t>
        <a:bodyPr/>
        <a:lstStyle/>
        <a:p>
          <a:pPr>
            <a:defRPr b="1"/>
          </a:pPr>
          <a:r>
            <a:rPr lang="en-GB" dirty="0"/>
            <a:t>Interactive Modules</a:t>
          </a:r>
          <a:endParaRPr lang="en-US" dirty="0"/>
        </a:p>
      </dgm:t>
    </dgm:pt>
    <dgm:pt modelId="{C7C0FF9B-9D5C-4E2E-A046-997A391435C4}" type="parTrans" cxnId="{0DD727B0-BABA-49EE-9842-6CC37E534870}">
      <dgm:prSet/>
      <dgm:spPr/>
      <dgm:t>
        <a:bodyPr/>
        <a:lstStyle/>
        <a:p>
          <a:endParaRPr lang="en-US"/>
        </a:p>
      </dgm:t>
    </dgm:pt>
    <dgm:pt modelId="{BCDBF06C-0DBC-4677-9E00-9B31231669C5}" type="sibTrans" cxnId="{0DD727B0-BABA-49EE-9842-6CC37E534870}">
      <dgm:prSet/>
      <dgm:spPr/>
      <dgm:t>
        <a:bodyPr/>
        <a:lstStyle/>
        <a:p>
          <a:endParaRPr lang="en-US"/>
        </a:p>
      </dgm:t>
    </dgm:pt>
    <dgm:pt modelId="{04727E77-909A-4DBF-90D9-E2C432075673}" type="pres">
      <dgm:prSet presAssocID="{72BE007E-DB57-4997-8D80-33DBCC9449EA}" presName="root" presStyleCnt="0">
        <dgm:presLayoutVars>
          <dgm:dir/>
          <dgm:resizeHandles val="exact"/>
        </dgm:presLayoutVars>
      </dgm:prSet>
      <dgm:spPr/>
    </dgm:pt>
    <dgm:pt modelId="{2CE93B80-2B6C-4B62-9548-5F98C7D71323}" type="pres">
      <dgm:prSet presAssocID="{853CF836-DF15-4777-B16E-5907F84728AE}" presName="compNode" presStyleCnt="0"/>
      <dgm:spPr/>
    </dgm:pt>
    <dgm:pt modelId="{6C97C722-574D-418A-854C-FEB7B6457017}" type="pres">
      <dgm:prSet presAssocID="{853CF836-DF15-4777-B16E-5907F84728A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8F4A337-D70E-4ADC-BFAE-0D0E70F679F7}" type="pres">
      <dgm:prSet presAssocID="{853CF836-DF15-4777-B16E-5907F84728AE}" presName="iconSpace" presStyleCnt="0"/>
      <dgm:spPr/>
    </dgm:pt>
    <dgm:pt modelId="{ADFB0E38-79D8-4BBF-9009-71D0841D0D1B}" type="pres">
      <dgm:prSet presAssocID="{853CF836-DF15-4777-B16E-5907F84728AE}" presName="parTx" presStyleLbl="revTx" presStyleIdx="0" presStyleCnt="8">
        <dgm:presLayoutVars>
          <dgm:chMax val="0"/>
          <dgm:chPref val="0"/>
        </dgm:presLayoutVars>
      </dgm:prSet>
      <dgm:spPr/>
    </dgm:pt>
    <dgm:pt modelId="{F7C5D4CD-6683-43E4-A201-525EC7F6333A}" type="pres">
      <dgm:prSet presAssocID="{853CF836-DF15-4777-B16E-5907F84728AE}" presName="txSpace" presStyleCnt="0"/>
      <dgm:spPr/>
    </dgm:pt>
    <dgm:pt modelId="{AE6C35AA-A4F3-4B41-9470-620EE68C10A5}" type="pres">
      <dgm:prSet presAssocID="{853CF836-DF15-4777-B16E-5907F84728AE}" presName="desTx" presStyleLbl="revTx" presStyleIdx="1" presStyleCnt="8">
        <dgm:presLayoutVars/>
      </dgm:prSet>
      <dgm:spPr/>
    </dgm:pt>
    <dgm:pt modelId="{2026C06A-7B74-4C01-9785-1E1219A0495B}" type="pres">
      <dgm:prSet presAssocID="{F31C3682-345B-4B96-A772-78FE9C1A8955}" presName="sibTrans" presStyleCnt="0"/>
      <dgm:spPr/>
    </dgm:pt>
    <dgm:pt modelId="{5B46962C-139A-4AA5-A164-A12881725ACD}" type="pres">
      <dgm:prSet presAssocID="{23A250DB-7507-43BA-A71A-7B296A2D6FBC}" presName="compNode" presStyleCnt="0"/>
      <dgm:spPr/>
    </dgm:pt>
    <dgm:pt modelId="{633433E0-3021-460D-97D0-08A6BDCC1E15}" type="pres">
      <dgm:prSet presAssocID="{23A250DB-7507-43BA-A71A-7B296A2D6FB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FE52E7E9-EAAB-41C0-BA01-32CE5979D31F}" type="pres">
      <dgm:prSet presAssocID="{23A250DB-7507-43BA-A71A-7B296A2D6FBC}" presName="iconSpace" presStyleCnt="0"/>
      <dgm:spPr/>
    </dgm:pt>
    <dgm:pt modelId="{F2B08AA8-1298-4CD8-8B54-27723088CCA7}" type="pres">
      <dgm:prSet presAssocID="{23A250DB-7507-43BA-A71A-7B296A2D6FBC}" presName="parTx" presStyleLbl="revTx" presStyleIdx="2" presStyleCnt="8">
        <dgm:presLayoutVars>
          <dgm:chMax val="0"/>
          <dgm:chPref val="0"/>
        </dgm:presLayoutVars>
      </dgm:prSet>
      <dgm:spPr/>
    </dgm:pt>
    <dgm:pt modelId="{1B03595B-44E5-4010-8616-706172428BD0}" type="pres">
      <dgm:prSet presAssocID="{23A250DB-7507-43BA-A71A-7B296A2D6FBC}" presName="txSpace" presStyleCnt="0"/>
      <dgm:spPr/>
    </dgm:pt>
    <dgm:pt modelId="{293E9BAB-C1E1-4B3C-BD86-5EFC1A8CA8A2}" type="pres">
      <dgm:prSet presAssocID="{23A250DB-7507-43BA-A71A-7B296A2D6FBC}" presName="desTx" presStyleLbl="revTx" presStyleIdx="3" presStyleCnt="8">
        <dgm:presLayoutVars/>
      </dgm:prSet>
      <dgm:spPr/>
    </dgm:pt>
    <dgm:pt modelId="{486F3A47-76E0-4CFB-9651-EF77EFEF8830}" type="pres">
      <dgm:prSet presAssocID="{CBA0C78F-EC5C-4F51-AAAA-C0117AFBBEE3}" presName="sibTrans" presStyleCnt="0"/>
      <dgm:spPr/>
    </dgm:pt>
    <dgm:pt modelId="{CBB1C3EB-E04D-49E9-9467-3C0E46877600}" type="pres">
      <dgm:prSet presAssocID="{038B9327-EC65-4757-B7D7-0DC1C34F4B02}" presName="compNode" presStyleCnt="0"/>
      <dgm:spPr/>
    </dgm:pt>
    <dgm:pt modelId="{63E957F4-865B-4161-801F-022A2A71197C}" type="pres">
      <dgm:prSet presAssocID="{038B9327-EC65-4757-B7D7-0DC1C34F4B0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876207D-4AA1-48CE-9DC7-F120AD41F5BD}" type="pres">
      <dgm:prSet presAssocID="{038B9327-EC65-4757-B7D7-0DC1C34F4B02}" presName="iconSpace" presStyleCnt="0"/>
      <dgm:spPr/>
    </dgm:pt>
    <dgm:pt modelId="{41C0EB8D-A9D1-4D56-8BD7-56410E1741EC}" type="pres">
      <dgm:prSet presAssocID="{038B9327-EC65-4757-B7D7-0DC1C34F4B02}" presName="parTx" presStyleLbl="revTx" presStyleIdx="4" presStyleCnt="8">
        <dgm:presLayoutVars>
          <dgm:chMax val="0"/>
          <dgm:chPref val="0"/>
        </dgm:presLayoutVars>
      </dgm:prSet>
      <dgm:spPr/>
    </dgm:pt>
    <dgm:pt modelId="{7E9E93A0-9123-47C6-A553-75BCA9E7F04F}" type="pres">
      <dgm:prSet presAssocID="{038B9327-EC65-4757-B7D7-0DC1C34F4B02}" presName="txSpace" presStyleCnt="0"/>
      <dgm:spPr/>
    </dgm:pt>
    <dgm:pt modelId="{F872FD57-2EC3-4290-B155-DF8CCF534FC1}" type="pres">
      <dgm:prSet presAssocID="{038B9327-EC65-4757-B7D7-0DC1C34F4B02}" presName="desTx" presStyleLbl="revTx" presStyleIdx="5" presStyleCnt="8">
        <dgm:presLayoutVars/>
      </dgm:prSet>
      <dgm:spPr/>
    </dgm:pt>
    <dgm:pt modelId="{3F353684-76A6-4518-8F38-5BAC43B0096B}" type="pres">
      <dgm:prSet presAssocID="{681D3FAE-8CA9-49E0-BC7E-9AE30CB5EC0F}" presName="sibTrans" presStyleCnt="0"/>
      <dgm:spPr/>
    </dgm:pt>
    <dgm:pt modelId="{38133572-FCB6-4319-A725-C4EE73A7B349}" type="pres">
      <dgm:prSet presAssocID="{B189E74B-0AF3-488C-91FB-E1E372AC07C4}" presName="compNode" presStyleCnt="0"/>
      <dgm:spPr/>
    </dgm:pt>
    <dgm:pt modelId="{6620C363-D855-4879-BB99-D598499F5DAB}" type="pres">
      <dgm:prSet presAssocID="{B189E74B-0AF3-488C-91FB-E1E372AC07C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7512D3EB-5296-4B3F-AC69-E8A900A55EA5}" type="pres">
      <dgm:prSet presAssocID="{B189E74B-0AF3-488C-91FB-E1E372AC07C4}" presName="iconSpace" presStyleCnt="0"/>
      <dgm:spPr/>
    </dgm:pt>
    <dgm:pt modelId="{B743F730-269F-4379-98A9-1062428ACE23}" type="pres">
      <dgm:prSet presAssocID="{B189E74B-0AF3-488C-91FB-E1E372AC07C4}" presName="parTx" presStyleLbl="revTx" presStyleIdx="6" presStyleCnt="8">
        <dgm:presLayoutVars>
          <dgm:chMax val="0"/>
          <dgm:chPref val="0"/>
        </dgm:presLayoutVars>
      </dgm:prSet>
      <dgm:spPr/>
    </dgm:pt>
    <dgm:pt modelId="{36E01C7B-D91B-43DA-B332-F1DB66B43B7C}" type="pres">
      <dgm:prSet presAssocID="{B189E74B-0AF3-488C-91FB-E1E372AC07C4}" presName="txSpace" presStyleCnt="0"/>
      <dgm:spPr/>
    </dgm:pt>
    <dgm:pt modelId="{091CD147-F163-4CF5-8851-7706EE39B6C8}" type="pres">
      <dgm:prSet presAssocID="{B189E74B-0AF3-488C-91FB-E1E372AC07C4}" presName="desTx" presStyleLbl="revTx" presStyleIdx="7" presStyleCnt="8">
        <dgm:presLayoutVars/>
      </dgm:prSet>
      <dgm:spPr/>
    </dgm:pt>
  </dgm:ptLst>
  <dgm:cxnLst>
    <dgm:cxn modelId="{ECB95D03-23C5-4777-8C6E-1CB1FCBFCF9C}" srcId="{72BE007E-DB57-4997-8D80-33DBCC9449EA}" destId="{853CF836-DF15-4777-B16E-5907F84728AE}" srcOrd="0" destOrd="0" parTransId="{5F6ABE46-0407-4B45-948C-5D79E8123DE0}" sibTransId="{F31C3682-345B-4B96-A772-78FE9C1A8955}"/>
    <dgm:cxn modelId="{84286108-FBB9-44FA-BCC7-944A6F08F9C3}" type="presOf" srcId="{038B9327-EC65-4757-B7D7-0DC1C34F4B02}" destId="{41C0EB8D-A9D1-4D56-8BD7-56410E1741EC}" srcOrd="0" destOrd="0" presId="urn:microsoft.com/office/officeart/2018/5/layout/CenteredIconLabelDescriptionList"/>
    <dgm:cxn modelId="{797D9C20-6DEF-4D76-983B-61C288079126}" type="presOf" srcId="{240A56A8-8946-40B8-818D-DB3D50314B9C}" destId="{AE6C35AA-A4F3-4B41-9470-620EE68C10A5}" srcOrd="0" destOrd="0" presId="urn:microsoft.com/office/officeart/2018/5/layout/CenteredIconLabelDescriptionList"/>
    <dgm:cxn modelId="{02DF6A36-292E-4B7E-8DC6-040B5751FAD0}" srcId="{72BE007E-DB57-4997-8D80-33DBCC9449EA}" destId="{038B9327-EC65-4757-B7D7-0DC1C34F4B02}" srcOrd="2" destOrd="0" parTransId="{A16BC0AA-E5D7-4AE9-8C2D-65BFF7FDF5D2}" sibTransId="{681D3FAE-8CA9-49E0-BC7E-9AE30CB5EC0F}"/>
    <dgm:cxn modelId="{C74D2D68-85FB-4FC1-A0B0-BA0AFDA75C0B}" type="presOf" srcId="{1F070FAD-16A9-40F0-A4D3-5973D1B2F061}" destId="{AE6C35AA-A4F3-4B41-9470-620EE68C10A5}" srcOrd="0" destOrd="1" presId="urn:microsoft.com/office/officeart/2018/5/layout/CenteredIconLabelDescriptionList"/>
    <dgm:cxn modelId="{788FCE68-F7F6-43C1-BEF4-BDE05E0D9BCD}" srcId="{853CF836-DF15-4777-B16E-5907F84728AE}" destId="{1F070FAD-16A9-40F0-A4D3-5973D1B2F061}" srcOrd="1" destOrd="0" parTransId="{F3E271CF-E586-484D-8239-F021A574EB67}" sibTransId="{8D5731B7-3E01-4476-ADBC-F91035211EAA}"/>
    <dgm:cxn modelId="{BA269094-CEBA-4803-BCCE-906DA46CB312}" type="presOf" srcId="{B189E74B-0AF3-488C-91FB-E1E372AC07C4}" destId="{B743F730-269F-4379-98A9-1062428ACE23}" srcOrd="0" destOrd="0" presId="urn:microsoft.com/office/officeart/2018/5/layout/CenteredIconLabelDescriptionList"/>
    <dgm:cxn modelId="{DB457198-059D-403C-8BDA-47E86BF27588}" type="presOf" srcId="{23A250DB-7507-43BA-A71A-7B296A2D6FBC}" destId="{F2B08AA8-1298-4CD8-8B54-27723088CCA7}" srcOrd="0" destOrd="0" presId="urn:microsoft.com/office/officeart/2018/5/layout/CenteredIconLabelDescriptionList"/>
    <dgm:cxn modelId="{94E99398-F108-441C-B0D6-F70552BFF601}" srcId="{72BE007E-DB57-4997-8D80-33DBCC9449EA}" destId="{23A250DB-7507-43BA-A71A-7B296A2D6FBC}" srcOrd="1" destOrd="0" parTransId="{599EAB51-C6DF-40BF-9F65-21C5AC779107}" sibTransId="{CBA0C78F-EC5C-4F51-AAAA-C0117AFBBEE3}"/>
    <dgm:cxn modelId="{EFC81EAF-3512-45B5-998B-56823A325742}" type="presOf" srcId="{72BE007E-DB57-4997-8D80-33DBCC9449EA}" destId="{04727E77-909A-4DBF-90D9-E2C432075673}" srcOrd="0" destOrd="0" presId="urn:microsoft.com/office/officeart/2018/5/layout/CenteredIconLabelDescriptionList"/>
    <dgm:cxn modelId="{0DD727B0-BABA-49EE-9842-6CC37E534870}" srcId="{72BE007E-DB57-4997-8D80-33DBCC9449EA}" destId="{B189E74B-0AF3-488C-91FB-E1E372AC07C4}" srcOrd="3" destOrd="0" parTransId="{C7C0FF9B-9D5C-4E2E-A046-997A391435C4}" sibTransId="{BCDBF06C-0DBC-4677-9E00-9B31231669C5}"/>
    <dgm:cxn modelId="{B60E00DD-3DA8-4768-8540-3F4A5219385E}" type="presOf" srcId="{853CF836-DF15-4777-B16E-5907F84728AE}" destId="{ADFB0E38-79D8-4BBF-9009-71D0841D0D1B}" srcOrd="0" destOrd="0" presId="urn:microsoft.com/office/officeart/2018/5/layout/CenteredIconLabelDescriptionList"/>
    <dgm:cxn modelId="{E8DF37F0-41FC-4529-8FAE-CB6EB6CAB10F}" srcId="{853CF836-DF15-4777-B16E-5907F84728AE}" destId="{240A56A8-8946-40B8-818D-DB3D50314B9C}" srcOrd="0" destOrd="0" parTransId="{D274B1BC-1B44-4820-862A-D6A7B0A8F48A}" sibTransId="{FFA1D210-6056-4CDF-B2FC-7DBB436C7BB2}"/>
    <dgm:cxn modelId="{BC7F11BD-DCB0-4B70-9960-5E241A863E8D}" type="presParOf" srcId="{04727E77-909A-4DBF-90D9-E2C432075673}" destId="{2CE93B80-2B6C-4B62-9548-5F98C7D71323}" srcOrd="0" destOrd="0" presId="urn:microsoft.com/office/officeart/2018/5/layout/CenteredIconLabelDescriptionList"/>
    <dgm:cxn modelId="{1EE34071-1AFE-4655-BD5A-024BB99A0000}" type="presParOf" srcId="{2CE93B80-2B6C-4B62-9548-5F98C7D71323}" destId="{6C97C722-574D-418A-854C-FEB7B6457017}" srcOrd="0" destOrd="0" presId="urn:microsoft.com/office/officeart/2018/5/layout/CenteredIconLabelDescriptionList"/>
    <dgm:cxn modelId="{58244751-6FA4-41DE-AA0C-62D12BA88F2C}" type="presParOf" srcId="{2CE93B80-2B6C-4B62-9548-5F98C7D71323}" destId="{28F4A337-D70E-4ADC-BFAE-0D0E70F679F7}" srcOrd="1" destOrd="0" presId="urn:microsoft.com/office/officeart/2018/5/layout/CenteredIconLabelDescriptionList"/>
    <dgm:cxn modelId="{B5207765-CD63-470A-AC1B-267BEAE4B732}" type="presParOf" srcId="{2CE93B80-2B6C-4B62-9548-5F98C7D71323}" destId="{ADFB0E38-79D8-4BBF-9009-71D0841D0D1B}" srcOrd="2" destOrd="0" presId="urn:microsoft.com/office/officeart/2018/5/layout/CenteredIconLabelDescriptionList"/>
    <dgm:cxn modelId="{C108E4DB-80EF-4909-A146-87280F28E456}" type="presParOf" srcId="{2CE93B80-2B6C-4B62-9548-5F98C7D71323}" destId="{F7C5D4CD-6683-43E4-A201-525EC7F6333A}" srcOrd="3" destOrd="0" presId="urn:microsoft.com/office/officeart/2018/5/layout/CenteredIconLabelDescriptionList"/>
    <dgm:cxn modelId="{35FF0434-20E3-474D-B609-8A5F9F4F45A0}" type="presParOf" srcId="{2CE93B80-2B6C-4B62-9548-5F98C7D71323}" destId="{AE6C35AA-A4F3-4B41-9470-620EE68C10A5}" srcOrd="4" destOrd="0" presId="urn:microsoft.com/office/officeart/2018/5/layout/CenteredIconLabelDescriptionList"/>
    <dgm:cxn modelId="{519751B1-570B-45AF-A454-8C9860B2FA6B}" type="presParOf" srcId="{04727E77-909A-4DBF-90D9-E2C432075673}" destId="{2026C06A-7B74-4C01-9785-1E1219A0495B}" srcOrd="1" destOrd="0" presId="urn:microsoft.com/office/officeart/2018/5/layout/CenteredIconLabelDescriptionList"/>
    <dgm:cxn modelId="{D0F51856-446C-4329-8B99-DE40701EE144}" type="presParOf" srcId="{04727E77-909A-4DBF-90D9-E2C432075673}" destId="{5B46962C-139A-4AA5-A164-A12881725ACD}" srcOrd="2" destOrd="0" presId="urn:microsoft.com/office/officeart/2018/5/layout/CenteredIconLabelDescriptionList"/>
    <dgm:cxn modelId="{F37D6DC8-C584-4D4D-967F-A0934D55FC07}" type="presParOf" srcId="{5B46962C-139A-4AA5-A164-A12881725ACD}" destId="{633433E0-3021-460D-97D0-08A6BDCC1E15}" srcOrd="0" destOrd="0" presId="urn:microsoft.com/office/officeart/2018/5/layout/CenteredIconLabelDescriptionList"/>
    <dgm:cxn modelId="{43DAAD1D-C5A1-4CC3-B64A-225A81D4AEB6}" type="presParOf" srcId="{5B46962C-139A-4AA5-A164-A12881725ACD}" destId="{FE52E7E9-EAAB-41C0-BA01-32CE5979D31F}" srcOrd="1" destOrd="0" presId="urn:microsoft.com/office/officeart/2018/5/layout/CenteredIconLabelDescriptionList"/>
    <dgm:cxn modelId="{159B255C-DEA7-4DB8-8AA8-A4A5173C77DC}" type="presParOf" srcId="{5B46962C-139A-4AA5-A164-A12881725ACD}" destId="{F2B08AA8-1298-4CD8-8B54-27723088CCA7}" srcOrd="2" destOrd="0" presId="urn:microsoft.com/office/officeart/2018/5/layout/CenteredIconLabelDescriptionList"/>
    <dgm:cxn modelId="{D9138C1C-84BE-4BB4-90F4-ACEBDC9AF28D}" type="presParOf" srcId="{5B46962C-139A-4AA5-A164-A12881725ACD}" destId="{1B03595B-44E5-4010-8616-706172428BD0}" srcOrd="3" destOrd="0" presId="urn:microsoft.com/office/officeart/2018/5/layout/CenteredIconLabelDescriptionList"/>
    <dgm:cxn modelId="{2706216C-E993-474E-B5F7-0B5C5C860D99}" type="presParOf" srcId="{5B46962C-139A-4AA5-A164-A12881725ACD}" destId="{293E9BAB-C1E1-4B3C-BD86-5EFC1A8CA8A2}" srcOrd="4" destOrd="0" presId="urn:microsoft.com/office/officeart/2018/5/layout/CenteredIconLabelDescriptionList"/>
    <dgm:cxn modelId="{AC187BD0-8605-4FFC-B7F8-63921186E0C9}" type="presParOf" srcId="{04727E77-909A-4DBF-90D9-E2C432075673}" destId="{486F3A47-76E0-4CFB-9651-EF77EFEF8830}" srcOrd="3" destOrd="0" presId="urn:microsoft.com/office/officeart/2018/5/layout/CenteredIconLabelDescriptionList"/>
    <dgm:cxn modelId="{A6E98FA1-B0C7-49FD-A2F8-07C9700C04C5}" type="presParOf" srcId="{04727E77-909A-4DBF-90D9-E2C432075673}" destId="{CBB1C3EB-E04D-49E9-9467-3C0E46877600}" srcOrd="4" destOrd="0" presId="urn:microsoft.com/office/officeart/2018/5/layout/CenteredIconLabelDescriptionList"/>
    <dgm:cxn modelId="{73238B2B-3073-4680-B9C5-81CE2591146C}" type="presParOf" srcId="{CBB1C3EB-E04D-49E9-9467-3C0E46877600}" destId="{63E957F4-865B-4161-801F-022A2A71197C}" srcOrd="0" destOrd="0" presId="urn:microsoft.com/office/officeart/2018/5/layout/CenteredIconLabelDescriptionList"/>
    <dgm:cxn modelId="{134452B1-6E40-4FF0-B846-31851DF84563}" type="presParOf" srcId="{CBB1C3EB-E04D-49E9-9467-3C0E46877600}" destId="{9876207D-4AA1-48CE-9DC7-F120AD41F5BD}" srcOrd="1" destOrd="0" presId="urn:microsoft.com/office/officeart/2018/5/layout/CenteredIconLabelDescriptionList"/>
    <dgm:cxn modelId="{E756DDB5-75E1-485A-8E3A-481208B54B09}" type="presParOf" srcId="{CBB1C3EB-E04D-49E9-9467-3C0E46877600}" destId="{41C0EB8D-A9D1-4D56-8BD7-56410E1741EC}" srcOrd="2" destOrd="0" presId="urn:microsoft.com/office/officeart/2018/5/layout/CenteredIconLabelDescriptionList"/>
    <dgm:cxn modelId="{8D94236B-189B-4530-8AC2-ADD501206DFF}" type="presParOf" srcId="{CBB1C3EB-E04D-49E9-9467-3C0E46877600}" destId="{7E9E93A0-9123-47C6-A553-75BCA9E7F04F}" srcOrd="3" destOrd="0" presId="urn:microsoft.com/office/officeart/2018/5/layout/CenteredIconLabelDescriptionList"/>
    <dgm:cxn modelId="{DD4D24F9-1887-461A-A28F-1C6BA8C5255C}" type="presParOf" srcId="{CBB1C3EB-E04D-49E9-9467-3C0E46877600}" destId="{F872FD57-2EC3-4290-B155-DF8CCF534FC1}" srcOrd="4" destOrd="0" presId="urn:microsoft.com/office/officeart/2018/5/layout/CenteredIconLabelDescriptionList"/>
    <dgm:cxn modelId="{464899B4-1F66-41C5-B728-EDB0D9BEF5B4}" type="presParOf" srcId="{04727E77-909A-4DBF-90D9-E2C432075673}" destId="{3F353684-76A6-4518-8F38-5BAC43B0096B}" srcOrd="5" destOrd="0" presId="urn:microsoft.com/office/officeart/2018/5/layout/CenteredIconLabelDescriptionList"/>
    <dgm:cxn modelId="{E4E579E5-E013-4DF1-B7A8-88EAE0C54FF2}" type="presParOf" srcId="{04727E77-909A-4DBF-90D9-E2C432075673}" destId="{38133572-FCB6-4319-A725-C4EE73A7B349}" srcOrd="6" destOrd="0" presId="urn:microsoft.com/office/officeart/2018/5/layout/CenteredIconLabelDescriptionList"/>
    <dgm:cxn modelId="{399C456E-2F71-424A-922C-9977FAFDAAD0}" type="presParOf" srcId="{38133572-FCB6-4319-A725-C4EE73A7B349}" destId="{6620C363-D855-4879-BB99-D598499F5DAB}" srcOrd="0" destOrd="0" presId="urn:microsoft.com/office/officeart/2018/5/layout/CenteredIconLabelDescriptionList"/>
    <dgm:cxn modelId="{63215889-4E33-4E61-BB7F-9FCEC50B5B81}" type="presParOf" srcId="{38133572-FCB6-4319-A725-C4EE73A7B349}" destId="{7512D3EB-5296-4B3F-AC69-E8A900A55EA5}" srcOrd="1" destOrd="0" presId="urn:microsoft.com/office/officeart/2018/5/layout/CenteredIconLabelDescriptionList"/>
    <dgm:cxn modelId="{8A2812FE-15FA-421E-A30D-E3840A59D732}" type="presParOf" srcId="{38133572-FCB6-4319-A725-C4EE73A7B349}" destId="{B743F730-269F-4379-98A9-1062428ACE23}" srcOrd="2" destOrd="0" presId="urn:microsoft.com/office/officeart/2018/5/layout/CenteredIconLabelDescriptionList"/>
    <dgm:cxn modelId="{D0757A45-9696-4C9D-AAFA-1358A35166DB}" type="presParOf" srcId="{38133572-FCB6-4319-A725-C4EE73A7B349}" destId="{36E01C7B-D91B-43DA-B332-F1DB66B43B7C}" srcOrd="3" destOrd="0" presId="urn:microsoft.com/office/officeart/2018/5/layout/CenteredIconLabelDescriptionList"/>
    <dgm:cxn modelId="{5F7D002F-E8EF-49D2-9B81-5CCA454356AA}" type="presParOf" srcId="{38133572-FCB6-4319-A725-C4EE73A7B349}" destId="{091CD147-F163-4CF5-8851-7706EE39B6C8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541106-E2D1-4D33-9FFE-EDB45ACD1E7C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78D4E4A-9222-4A24-8646-4FD1C4517497}">
      <dgm:prSet/>
      <dgm:spPr/>
      <dgm:t>
        <a:bodyPr/>
        <a:lstStyle/>
        <a:p>
          <a:pPr>
            <a:defRPr cap="all"/>
          </a:pPr>
          <a:r>
            <a:rPr lang="en-GB" dirty="0"/>
            <a:t>Data Driven Insights</a:t>
          </a:r>
          <a:endParaRPr lang="en-US" dirty="0"/>
        </a:p>
      </dgm:t>
    </dgm:pt>
    <dgm:pt modelId="{BEAA0380-0644-4BE9-8CDD-02FDB6476782}" type="parTrans" cxnId="{DE27C40E-CCD5-47E4-B686-F8C0CBD080DB}">
      <dgm:prSet/>
      <dgm:spPr/>
      <dgm:t>
        <a:bodyPr/>
        <a:lstStyle/>
        <a:p>
          <a:endParaRPr lang="en-US"/>
        </a:p>
      </dgm:t>
    </dgm:pt>
    <dgm:pt modelId="{13EE3461-1087-4FD8-AE46-75A784FD2A64}" type="sibTrans" cxnId="{DE27C40E-CCD5-47E4-B686-F8C0CBD080DB}">
      <dgm:prSet/>
      <dgm:spPr/>
      <dgm:t>
        <a:bodyPr/>
        <a:lstStyle/>
        <a:p>
          <a:endParaRPr lang="en-US"/>
        </a:p>
      </dgm:t>
    </dgm:pt>
    <dgm:pt modelId="{DD736C44-8FB9-4A84-B64E-E66B8270BF73}">
      <dgm:prSet/>
      <dgm:spPr/>
      <dgm:t>
        <a:bodyPr/>
        <a:lstStyle/>
        <a:p>
          <a:pPr>
            <a:defRPr cap="all"/>
          </a:pPr>
          <a:r>
            <a:rPr lang="en-GB" dirty="0"/>
            <a:t>Design Out Risk</a:t>
          </a:r>
          <a:endParaRPr lang="en-US" dirty="0"/>
        </a:p>
      </dgm:t>
    </dgm:pt>
    <dgm:pt modelId="{9A336D7C-7A63-4A0F-B5AF-80B5E7A7032D}" type="parTrans" cxnId="{18F4A1AD-1576-4F6D-88F6-6905E7D8BF27}">
      <dgm:prSet/>
      <dgm:spPr/>
      <dgm:t>
        <a:bodyPr/>
        <a:lstStyle/>
        <a:p>
          <a:endParaRPr lang="en-US"/>
        </a:p>
      </dgm:t>
    </dgm:pt>
    <dgm:pt modelId="{FC6C1E74-9A7C-4891-844C-5F4450AA66C4}" type="sibTrans" cxnId="{18F4A1AD-1576-4F6D-88F6-6905E7D8BF27}">
      <dgm:prSet/>
      <dgm:spPr/>
      <dgm:t>
        <a:bodyPr/>
        <a:lstStyle/>
        <a:p>
          <a:endParaRPr lang="en-US"/>
        </a:p>
      </dgm:t>
    </dgm:pt>
    <dgm:pt modelId="{0A46FD3F-C61A-481B-942D-E0AE97D3D9EB}">
      <dgm:prSet/>
      <dgm:spPr/>
      <dgm:t>
        <a:bodyPr/>
        <a:lstStyle/>
        <a:p>
          <a:pPr>
            <a:defRPr cap="all"/>
          </a:pPr>
          <a:r>
            <a:rPr lang="en-GB" dirty="0"/>
            <a:t>Cultural Transformation</a:t>
          </a:r>
          <a:endParaRPr lang="en-US" dirty="0"/>
        </a:p>
      </dgm:t>
    </dgm:pt>
    <dgm:pt modelId="{4959ED63-CE12-4C4C-808E-436B99766BC7}" type="parTrans" cxnId="{4501EFC7-E4FA-411B-8E4A-613897CD2CC0}">
      <dgm:prSet/>
      <dgm:spPr/>
      <dgm:t>
        <a:bodyPr/>
        <a:lstStyle/>
        <a:p>
          <a:endParaRPr lang="en-US"/>
        </a:p>
      </dgm:t>
    </dgm:pt>
    <dgm:pt modelId="{68A02B90-B274-4FA7-AEC3-1DC209C39E12}" type="sibTrans" cxnId="{4501EFC7-E4FA-411B-8E4A-613897CD2CC0}">
      <dgm:prSet/>
      <dgm:spPr/>
      <dgm:t>
        <a:bodyPr/>
        <a:lstStyle/>
        <a:p>
          <a:endParaRPr lang="en-US"/>
        </a:p>
      </dgm:t>
    </dgm:pt>
    <dgm:pt modelId="{DC5CB531-04B0-4957-94C0-9E5322DA120F}" type="pres">
      <dgm:prSet presAssocID="{50541106-E2D1-4D33-9FFE-EDB45ACD1E7C}" presName="root" presStyleCnt="0">
        <dgm:presLayoutVars>
          <dgm:dir/>
          <dgm:resizeHandles val="exact"/>
        </dgm:presLayoutVars>
      </dgm:prSet>
      <dgm:spPr/>
    </dgm:pt>
    <dgm:pt modelId="{5EC3AB30-8AD5-441A-8419-7508974F2B05}" type="pres">
      <dgm:prSet presAssocID="{178D4E4A-9222-4A24-8646-4FD1C4517497}" presName="compNode" presStyleCnt="0"/>
      <dgm:spPr/>
    </dgm:pt>
    <dgm:pt modelId="{A793F39C-8A7E-4945-AE8F-FCF84980FD55}" type="pres">
      <dgm:prSet presAssocID="{178D4E4A-9222-4A24-8646-4FD1C4517497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82DC23DF-116F-4FAA-A4F7-08C4CA6DEB6F}" type="pres">
      <dgm:prSet presAssocID="{178D4E4A-9222-4A24-8646-4FD1C451749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5C59F10A-F200-49AF-AF97-D7CFE6BF5105}" type="pres">
      <dgm:prSet presAssocID="{178D4E4A-9222-4A24-8646-4FD1C4517497}" presName="spaceRect" presStyleCnt="0"/>
      <dgm:spPr/>
    </dgm:pt>
    <dgm:pt modelId="{B58AD6DD-DB61-49E4-AFC2-70B20E667BD0}" type="pres">
      <dgm:prSet presAssocID="{178D4E4A-9222-4A24-8646-4FD1C4517497}" presName="textRect" presStyleLbl="revTx" presStyleIdx="0" presStyleCnt="3">
        <dgm:presLayoutVars>
          <dgm:chMax val="1"/>
          <dgm:chPref val="1"/>
        </dgm:presLayoutVars>
      </dgm:prSet>
      <dgm:spPr/>
    </dgm:pt>
    <dgm:pt modelId="{44730B08-B6BF-469F-BAED-5C538E4F32A9}" type="pres">
      <dgm:prSet presAssocID="{13EE3461-1087-4FD8-AE46-75A784FD2A64}" presName="sibTrans" presStyleCnt="0"/>
      <dgm:spPr/>
    </dgm:pt>
    <dgm:pt modelId="{012EFDB3-E19D-47C3-9821-77A680D8EF7A}" type="pres">
      <dgm:prSet presAssocID="{DD736C44-8FB9-4A84-B64E-E66B8270BF73}" presName="compNode" presStyleCnt="0"/>
      <dgm:spPr/>
    </dgm:pt>
    <dgm:pt modelId="{09C4FD3B-11EA-4C9A-8BCB-99F45DEA398C}" type="pres">
      <dgm:prSet presAssocID="{DD736C44-8FB9-4A84-B64E-E66B8270BF73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B1FA5568-EA10-4112-B362-CC5629836EC2}" type="pres">
      <dgm:prSet presAssocID="{DD736C44-8FB9-4A84-B64E-E66B8270BF7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FF8A6E1A-54F7-48DA-B046-E4A6C13C0FDF}" type="pres">
      <dgm:prSet presAssocID="{DD736C44-8FB9-4A84-B64E-E66B8270BF73}" presName="spaceRect" presStyleCnt="0"/>
      <dgm:spPr/>
    </dgm:pt>
    <dgm:pt modelId="{830382B5-AD2F-4D2B-A8A9-A1B3F0FC1001}" type="pres">
      <dgm:prSet presAssocID="{DD736C44-8FB9-4A84-B64E-E66B8270BF73}" presName="textRect" presStyleLbl="revTx" presStyleIdx="1" presStyleCnt="3">
        <dgm:presLayoutVars>
          <dgm:chMax val="1"/>
          <dgm:chPref val="1"/>
        </dgm:presLayoutVars>
      </dgm:prSet>
      <dgm:spPr/>
    </dgm:pt>
    <dgm:pt modelId="{80D7F5A6-2949-445E-BAA3-DC3CEACADAAD}" type="pres">
      <dgm:prSet presAssocID="{FC6C1E74-9A7C-4891-844C-5F4450AA66C4}" presName="sibTrans" presStyleCnt="0"/>
      <dgm:spPr/>
    </dgm:pt>
    <dgm:pt modelId="{10045A48-DA28-4D76-930C-FA071AC58693}" type="pres">
      <dgm:prSet presAssocID="{0A46FD3F-C61A-481B-942D-E0AE97D3D9EB}" presName="compNode" presStyleCnt="0"/>
      <dgm:spPr/>
    </dgm:pt>
    <dgm:pt modelId="{680F2D89-E227-47A4-8449-93CA3F34C230}" type="pres">
      <dgm:prSet presAssocID="{0A46FD3F-C61A-481B-942D-E0AE97D3D9EB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7403665B-9CAF-4727-8156-8C437CB66E19}" type="pres">
      <dgm:prSet presAssocID="{0A46FD3F-C61A-481B-942D-E0AE97D3D9E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B4F94951-F357-41AB-A8CC-3FA8A464ED42}" type="pres">
      <dgm:prSet presAssocID="{0A46FD3F-C61A-481B-942D-E0AE97D3D9EB}" presName="spaceRect" presStyleCnt="0"/>
      <dgm:spPr/>
    </dgm:pt>
    <dgm:pt modelId="{1A92D175-1637-49D5-B25C-51C4F0B98A20}" type="pres">
      <dgm:prSet presAssocID="{0A46FD3F-C61A-481B-942D-E0AE97D3D9E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E27C40E-CCD5-47E4-B686-F8C0CBD080DB}" srcId="{50541106-E2D1-4D33-9FFE-EDB45ACD1E7C}" destId="{178D4E4A-9222-4A24-8646-4FD1C4517497}" srcOrd="0" destOrd="0" parTransId="{BEAA0380-0644-4BE9-8CDD-02FDB6476782}" sibTransId="{13EE3461-1087-4FD8-AE46-75A784FD2A64}"/>
    <dgm:cxn modelId="{FEB55D2D-E2AC-4EA0-9E74-E197E17FD2F3}" type="presOf" srcId="{DD736C44-8FB9-4A84-B64E-E66B8270BF73}" destId="{830382B5-AD2F-4D2B-A8A9-A1B3F0FC1001}" srcOrd="0" destOrd="0" presId="urn:microsoft.com/office/officeart/2018/5/layout/IconLeafLabelList"/>
    <dgm:cxn modelId="{80E124A7-1116-4B72-8297-1C47A7B5F9D1}" type="presOf" srcId="{178D4E4A-9222-4A24-8646-4FD1C4517497}" destId="{B58AD6DD-DB61-49E4-AFC2-70B20E667BD0}" srcOrd="0" destOrd="0" presId="urn:microsoft.com/office/officeart/2018/5/layout/IconLeafLabelList"/>
    <dgm:cxn modelId="{18F4A1AD-1576-4F6D-88F6-6905E7D8BF27}" srcId="{50541106-E2D1-4D33-9FFE-EDB45ACD1E7C}" destId="{DD736C44-8FB9-4A84-B64E-E66B8270BF73}" srcOrd="1" destOrd="0" parTransId="{9A336D7C-7A63-4A0F-B5AF-80B5E7A7032D}" sibTransId="{FC6C1E74-9A7C-4891-844C-5F4450AA66C4}"/>
    <dgm:cxn modelId="{4501EFC7-E4FA-411B-8E4A-613897CD2CC0}" srcId="{50541106-E2D1-4D33-9FFE-EDB45ACD1E7C}" destId="{0A46FD3F-C61A-481B-942D-E0AE97D3D9EB}" srcOrd="2" destOrd="0" parTransId="{4959ED63-CE12-4C4C-808E-436B99766BC7}" sibTransId="{68A02B90-B274-4FA7-AEC3-1DC209C39E12}"/>
    <dgm:cxn modelId="{E4E9B9D7-1FD4-4444-BDDD-E5DD6BD27092}" type="presOf" srcId="{50541106-E2D1-4D33-9FFE-EDB45ACD1E7C}" destId="{DC5CB531-04B0-4957-94C0-9E5322DA120F}" srcOrd="0" destOrd="0" presId="urn:microsoft.com/office/officeart/2018/5/layout/IconLeafLabelList"/>
    <dgm:cxn modelId="{81074ED8-D849-4226-9F80-6E91141002F4}" type="presOf" srcId="{0A46FD3F-C61A-481B-942D-E0AE97D3D9EB}" destId="{1A92D175-1637-49D5-B25C-51C4F0B98A20}" srcOrd="0" destOrd="0" presId="urn:microsoft.com/office/officeart/2018/5/layout/IconLeafLabelList"/>
    <dgm:cxn modelId="{FD6F2522-01F2-4100-861D-808A91D8F066}" type="presParOf" srcId="{DC5CB531-04B0-4957-94C0-9E5322DA120F}" destId="{5EC3AB30-8AD5-441A-8419-7508974F2B05}" srcOrd="0" destOrd="0" presId="urn:microsoft.com/office/officeart/2018/5/layout/IconLeafLabelList"/>
    <dgm:cxn modelId="{14034E47-2E85-4BC1-9C36-323EA50B049E}" type="presParOf" srcId="{5EC3AB30-8AD5-441A-8419-7508974F2B05}" destId="{A793F39C-8A7E-4945-AE8F-FCF84980FD55}" srcOrd="0" destOrd="0" presId="urn:microsoft.com/office/officeart/2018/5/layout/IconLeafLabelList"/>
    <dgm:cxn modelId="{40A35407-0E95-4996-B64E-D3D8DA5379EA}" type="presParOf" srcId="{5EC3AB30-8AD5-441A-8419-7508974F2B05}" destId="{82DC23DF-116F-4FAA-A4F7-08C4CA6DEB6F}" srcOrd="1" destOrd="0" presId="urn:microsoft.com/office/officeart/2018/5/layout/IconLeafLabelList"/>
    <dgm:cxn modelId="{4A2FA729-5681-47FA-83F7-1B6B1B1965EA}" type="presParOf" srcId="{5EC3AB30-8AD5-441A-8419-7508974F2B05}" destId="{5C59F10A-F200-49AF-AF97-D7CFE6BF5105}" srcOrd="2" destOrd="0" presId="urn:microsoft.com/office/officeart/2018/5/layout/IconLeafLabelList"/>
    <dgm:cxn modelId="{ED4F2571-1ED2-450A-A33B-ED0DE16EEE41}" type="presParOf" srcId="{5EC3AB30-8AD5-441A-8419-7508974F2B05}" destId="{B58AD6DD-DB61-49E4-AFC2-70B20E667BD0}" srcOrd="3" destOrd="0" presId="urn:microsoft.com/office/officeart/2018/5/layout/IconLeafLabelList"/>
    <dgm:cxn modelId="{A756EF3B-51A6-4A75-B696-829B153E8725}" type="presParOf" srcId="{DC5CB531-04B0-4957-94C0-9E5322DA120F}" destId="{44730B08-B6BF-469F-BAED-5C538E4F32A9}" srcOrd="1" destOrd="0" presId="urn:microsoft.com/office/officeart/2018/5/layout/IconLeafLabelList"/>
    <dgm:cxn modelId="{051EAEF1-CF8D-463A-A978-9D1DAD81FA97}" type="presParOf" srcId="{DC5CB531-04B0-4957-94C0-9E5322DA120F}" destId="{012EFDB3-E19D-47C3-9821-77A680D8EF7A}" srcOrd="2" destOrd="0" presId="urn:microsoft.com/office/officeart/2018/5/layout/IconLeafLabelList"/>
    <dgm:cxn modelId="{9F57B6D5-3BB4-4BAC-ACB9-33B29800D983}" type="presParOf" srcId="{012EFDB3-E19D-47C3-9821-77A680D8EF7A}" destId="{09C4FD3B-11EA-4C9A-8BCB-99F45DEA398C}" srcOrd="0" destOrd="0" presId="urn:microsoft.com/office/officeart/2018/5/layout/IconLeafLabelList"/>
    <dgm:cxn modelId="{F3A16DBD-21E0-43C7-828C-51D29E0370FC}" type="presParOf" srcId="{012EFDB3-E19D-47C3-9821-77A680D8EF7A}" destId="{B1FA5568-EA10-4112-B362-CC5629836EC2}" srcOrd="1" destOrd="0" presId="urn:microsoft.com/office/officeart/2018/5/layout/IconLeafLabelList"/>
    <dgm:cxn modelId="{DE81991F-1772-47D0-8095-6CAE92BA539C}" type="presParOf" srcId="{012EFDB3-E19D-47C3-9821-77A680D8EF7A}" destId="{FF8A6E1A-54F7-48DA-B046-E4A6C13C0FDF}" srcOrd="2" destOrd="0" presId="urn:microsoft.com/office/officeart/2018/5/layout/IconLeafLabelList"/>
    <dgm:cxn modelId="{C4BA67C0-0EFE-4B85-B49D-4737CA4A1BCA}" type="presParOf" srcId="{012EFDB3-E19D-47C3-9821-77A680D8EF7A}" destId="{830382B5-AD2F-4D2B-A8A9-A1B3F0FC1001}" srcOrd="3" destOrd="0" presId="urn:microsoft.com/office/officeart/2018/5/layout/IconLeafLabelList"/>
    <dgm:cxn modelId="{9ECC0B44-0801-4052-81E0-F78D582D8B5C}" type="presParOf" srcId="{DC5CB531-04B0-4957-94C0-9E5322DA120F}" destId="{80D7F5A6-2949-445E-BAA3-DC3CEACADAAD}" srcOrd="3" destOrd="0" presId="urn:microsoft.com/office/officeart/2018/5/layout/IconLeafLabelList"/>
    <dgm:cxn modelId="{AC348446-CE9A-4DA4-8F45-B413DFF743E3}" type="presParOf" srcId="{DC5CB531-04B0-4957-94C0-9E5322DA120F}" destId="{10045A48-DA28-4D76-930C-FA071AC58693}" srcOrd="4" destOrd="0" presId="urn:microsoft.com/office/officeart/2018/5/layout/IconLeafLabelList"/>
    <dgm:cxn modelId="{B54AA7BF-81FC-4642-9242-C884AAB85168}" type="presParOf" srcId="{10045A48-DA28-4D76-930C-FA071AC58693}" destId="{680F2D89-E227-47A4-8449-93CA3F34C230}" srcOrd="0" destOrd="0" presId="urn:microsoft.com/office/officeart/2018/5/layout/IconLeafLabelList"/>
    <dgm:cxn modelId="{B3B04623-112C-40A1-A5DE-AB067F55ACAC}" type="presParOf" srcId="{10045A48-DA28-4D76-930C-FA071AC58693}" destId="{7403665B-9CAF-4727-8156-8C437CB66E19}" srcOrd="1" destOrd="0" presId="urn:microsoft.com/office/officeart/2018/5/layout/IconLeafLabelList"/>
    <dgm:cxn modelId="{C6559A64-F863-4AE3-8942-CDE8EB9224BB}" type="presParOf" srcId="{10045A48-DA28-4D76-930C-FA071AC58693}" destId="{B4F94951-F357-41AB-A8CC-3FA8A464ED42}" srcOrd="2" destOrd="0" presId="urn:microsoft.com/office/officeart/2018/5/layout/IconLeafLabelList"/>
    <dgm:cxn modelId="{3F838C5B-DAD5-45E6-9128-1C499FD2695A}" type="presParOf" srcId="{10045A48-DA28-4D76-930C-FA071AC58693}" destId="{1A92D175-1637-49D5-B25C-51C4F0B98A20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ED51C-1AA6-452C-B583-1CA92FB7015C}">
      <dsp:nvSpPr>
        <dsp:cNvPr id="0" name=""/>
        <dsp:cNvSpPr/>
      </dsp:nvSpPr>
      <dsp:spPr>
        <a:xfrm>
          <a:off x="215" y="346359"/>
          <a:ext cx="2601301" cy="31215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0" rIns="256951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In any of these scenarios it should NEVER be the ONLY source. </a:t>
          </a:r>
          <a:endParaRPr lang="en-US" sz="2300" kern="1200" dirty="0"/>
        </a:p>
      </dsp:txBody>
      <dsp:txXfrm>
        <a:off x="215" y="1594984"/>
        <a:ext cx="2601301" cy="1872937"/>
      </dsp:txXfrm>
    </dsp:sp>
    <dsp:sp modelId="{85C2A926-1427-4BFA-AB8F-191732A29FA2}">
      <dsp:nvSpPr>
        <dsp:cNvPr id="0" name=""/>
        <dsp:cNvSpPr/>
      </dsp:nvSpPr>
      <dsp:spPr>
        <a:xfrm>
          <a:off x="215" y="346359"/>
          <a:ext cx="2601301" cy="1248624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165100" rIns="2569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 dirty="0"/>
            <a:t>01</a:t>
          </a:r>
        </a:p>
      </dsp:txBody>
      <dsp:txXfrm>
        <a:off x="215" y="346359"/>
        <a:ext cx="2601301" cy="1248624"/>
      </dsp:txXfrm>
    </dsp:sp>
    <dsp:sp modelId="{C0A2A64E-9809-4F49-BE20-AB9A41CAB080}">
      <dsp:nvSpPr>
        <dsp:cNvPr id="0" name=""/>
        <dsp:cNvSpPr/>
      </dsp:nvSpPr>
      <dsp:spPr>
        <a:xfrm>
          <a:off x="2809621" y="346359"/>
          <a:ext cx="2601301" cy="31215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0" rIns="256951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It will only get you 70-80% of the way there.</a:t>
          </a:r>
          <a:endParaRPr lang="en-US" sz="2300" kern="1200" dirty="0"/>
        </a:p>
      </dsp:txBody>
      <dsp:txXfrm>
        <a:off x="2809621" y="1594984"/>
        <a:ext cx="2601301" cy="1872937"/>
      </dsp:txXfrm>
    </dsp:sp>
    <dsp:sp modelId="{4D127325-A9CA-4F63-94BC-1642347620FC}">
      <dsp:nvSpPr>
        <dsp:cNvPr id="0" name=""/>
        <dsp:cNvSpPr/>
      </dsp:nvSpPr>
      <dsp:spPr>
        <a:xfrm>
          <a:off x="2809621" y="346359"/>
          <a:ext cx="2601301" cy="1248624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165100" rIns="2569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 dirty="0"/>
            <a:t>02</a:t>
          </a:r>
        </a:p>
      </dsp:txBody>
      <dsp:txXfrm>
        <a:off x="2809621" y="346359"/>
        <a:ext cx="2601301" cy="1248624"/>
      </dsp:txXfrm>
    </dsp:sp>
    <dsp:sp modelId="{3AFE18D0-FBA7-44F1-8468-4ED7157DE11B}">
      <dsp:nvSpPr>
        <dsp:cNvPr id="0" name=""/>
        <dsp:cNvSpPr/>
      </dsp:nvSpPr>
      <dsp:spPr>
        <a:xfrm>
          <a:off x="5619027" y="346359"/>
          <a:ext cx="2601301" cy="31215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0" rIns="256951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Data is only as good as the data you put in.</a:t>
          </a:r>
          <a:endParaRPr lang="en-US" sz="2300" kern="1200" dirty="0"/>
        </a:p>
      </dsp:txBody>
      <dsp:txXfrm>
        <a:off x="5619027" y="1594984"/>
        <a:ext cx="2601301" cy="1872937"/>
      </dsp:txXfrm>
    </dsp:sp>
    <dsp:sp modelId="{B75DE0B5-5A06-4313-978B-8F0BF03965AE}">
      <dsp:nvSpPr>
        <dsp:cNvPr id="0" name=""/>
        <dsp:cNvSpPr/>
      </dsp:nvSpPr>
      <dsp:spPr>
        <a:xfrm>
          <a:off x="5619027" y="346359"/>
          <a:ext cx="2601301" cy="1248624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165100" rIns="2569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 dirty="0"/>
            <a:t>03</a:t>
          </a:r>
        </a:p>
      </dsp:txBody>
      <dsp:txXfrm>
        <a:off x="5619027" y="346359"/>
        <a:ext cx="2601301" cy="1248624"/>
      </dsp:txXfrm>
    </dsp:sp>
    <dsp:sp modelId="{5F9109D4-4257-4007-A995-15E6C9588757}">
      <dsp:nvSpPr>
        <dsp:cNvPr id="0" name=""/>
        <dsp:cNvSpPr/>
      </dsp:nvSpPr>
      <dsp:spPr>
        <a:xfrm>
          <a:off x="8428432" y="346359"/>
          <a:ext cx="2601301" cy="31215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0" rIns="256951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ALWAYS consider any in-house policies around AI and be respectful.</a:t>
          </a:r>
          <a:endParaRPr lang="en-US" sz="2300" kern="1200" dirty="0"/>
        </a:p>
      </dsp:txBody>
      <dsp:txXfrm>
        <a:off x="8428432" y="1594984"/>
        <a:ext cx="2601301" cy="1872937"/>
      </dsp:txXfrm>
    </dsp:sp>
    <dsp:sp modelId="{B97D9942-7D28-48DF-94E7-343F9519EE0B}">
      <dsp:nvSpPr>
        <dsp:cNvPr id="0" name=""/>
        <dsp:cNvSpPr/>
      </dsp:nvSpPr>
      <dsp:spPr>
        <a:xfrm>
          <a:off x="8428432" y="346359"/>
          <a:ext cx="2601301" cy="1248624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951" tIns="165100" rIns="256951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 dirty="0"/>
            <a:t>04</a:t>
          </a:r>
        </a:p>
      </dsp:txBody>
      <dsp:txXfrm>
        <a:off x="8428432" y="346359"/>
        <a:ext cx="2601301" cy="12486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7C722-574D-418A-854C-FEB7B6457017}">
      <dsp:nvSpPr>
        <dsp:cNvPr id="0" name=""/>
        <dsp:cNvSpPr/>
      </dsp:nvSpPr>
      <dsp:spPr>
        <a:xfrm>
          <a:off x="798676" y="989422"/>
          <a:ext cx="851976" cy="8519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FB0E38-79D8-4BBF-9009-71D0841D0D1B}">
      <dsp:nvSpPr>
        <dsp:cNvPr id="0" name=""/>
        <dsp:cNvSpPr/>
      </dsp:nvSpPr>
      <dsp:spPr>
        <a:xfrm>
          <a:off x="7555" y="1920322"/>
          <a:ext cx="2434218" cy="365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100" kern="1200" dirty="0"/>
            <a:t>Virtual Reality</a:t>
          </a:r>
          <a:endParaRPr lang="en-US" sz="2100" kern="1200" dirty="0"/>
        </a:p>
      </dsp:txBody>
      <dsp:txXfrm>
        <a:off x="7555" y="1920322"/>
        <a:ext cx="2434218" cy="365132"/>
      </dsp:txXfrm>
    </dsp:sp>
    <dsp:sp modelId="{AE6C35AA-A4F3-4B41-9470-620EE68C10A5}">
      <dsp:nvSpPr>
        <dsp:cNvPr id="0" name=""/>
        <dsp:cNvSpPr/>
      </dsp:nvSpPr>
      <dsp:spPr>
        <a:xfrm>
          <a:off x="7555" y="2322164"/>
          <a:ext cx="2434218" cy="502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Immersive Simulation</a:t>
          </a: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Scenario Based Learning</a:t>
          </a:r>
          <a:endParaRPr lang="en-US" sz="1600" kern="1200" dirty="0"/>
        </a:p>
      </dsp:txBody>
      <dsp:txXfrm>
        <a:off x="7555" y="2322164"/>
        <a:ext cx="2434218" cy="502694"/>
      </dsp:txXfrm>
    </dsp:sp>
    <dsp:sp modelId="{633433E0-3021-460D-97D0-08A6BDCC1E15}">
      <dsp:nvSpPr>
        <dsp:cNvPr id="0" name=""/>
        <dsp:cNvSpPr/>
      </dsp:nvSpPr>
      <dsp:spPr>
        <a:xfrm>
          <a:off x="3658883" y="989422"/>
          <a:ext cx="851976" cy="8519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08AA8-1298-4CD8-8B54-27723088CCA7}">
      <dsp:nvSpPr>
        <dsp:cNvPr id="0" name=""/>
        <dsp:cNvSpPr/>
      </dsp:nvSpPr>
      <dsp:spPr>
        <a:xfrm>
          <a:off x="2867762" y="1920322"/>
          <a:ext cx="2434218" cy="365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100" kern="1200" dirty="0"/>
            <a:t>Personalised Training</a:t>
          </a:r>
          <a:endParaRPr lang="en-US" sz="2100" kern="1200" dirty="0"/>
        </a:p>
      </dsp:txBody>
      <dsp:txXfrm>
        <a:off x="2867762" y="1920322"/>
        <a:ext cx="2434218" cy="365132"/>
      </dsp:txXfrm>
    </dsp:sp>
    <dsp:sp modelId="{293E9BAB-C1E1-4B3C-BD86-5EFC1A8CA8A2}">
      <dsp:nvSpPr>
        <dsp:cNvPr id="0" name=""/>
        <dsp:cNvSpPr/>
      </dsp:nvSpPr>
      <dsp:spPr>
        <a:xfrm>
          <a:off x="2867762" y="2322164"/>
          <a:ext cx="2434218" cy="502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957F4-865B-4161-801F-022A2A71197C}">
      <dsp:nvSpPr>
        <dsp:cNvPr id="0" name=""/>
        <dsp:cNvSpPr/>
      </dsp:nvSpPr>
      <dsp:spPr>
        <a:xfrm>
          <a:off x="6519090" y="989422"/>
          <a:ext cx="851976" cy="85197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0EB8D-A9D1-4D56-8BD7-56410E1741EC}">
      <dsp:nvSpPr>
        <dsp:cNvPr id="0" name=""/>
        <dsp:cNvSpPr/>
      </dsp:nvSpPr>
      <dsp:spPr>
        <a:xfrm>
          <a:off x="5727969" y="1920322"/>
          <a:ext cx="2434218" cy="365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100" kern="1200" dirty="0"/>
            <a:t>Real Time Feedback</a:t>
          </a:r>
          <a:endParaRPr lang="en-US" sz="2100" kern="1200" dirty="0"/>
        </a:p>
      </dsp:txBody>
      <dsp:txXfrm>
        <a:off x="5727969" y="1920322"/>
        <a:ext cx="2434218" cy="365132"/>
      </dsp:txXfrm>
    </dsp:sp>
    <dsp:sp modelId="{F872FD57-2EC3-4290-B155-DF8CCF534FC1}">
      <dsp:nvSpPr>
        <dsp:cNvPr id="0" name=""/>
        <dsp:cNvSpPr/>
      </dsp:nvSpPr>
      <dsp:spPr>
        <a:xfrm>
          <a:off x="5727969" y="2322164"/>
          <a:ext cx="2434218" cy="502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20C363-D855-4879-BB99-D598499F5DAB}">
      <dsp:nvSpPr>
        <dsp:cNvPr id="0" name=""/>
        <dsp:cNvSpPr/>
      </dsp:nvSpPr>
      <dsp:spPr>
        <a:xfrm>
          <a:off x="9379297" y="989422"/>
          <a:ext cx="851976" cy="85197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3F730-269F-4379-98A9-1062428ACE23}">
      <dsp:nvSpPr>
        <dsp:cNvPr id="0" name=""/>
        <dsp:cNvSpPr/>
      </dsp:nvSpPr>
      <dsp:spPr>
        <a:xfrm>
          <a:off x="8588176" y="1920322"/>
          <a:ext cx="2434218" cy="365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100" kern="1200" dirty="0"/>
            <a:t>Interactive Modules</a:t>
          </a:r>
          <a:endParaRPr lang="en-US" sz="2100" kern="1200" dirty="0"/>
        </a:p>
      </dsp:txBody>
      <dsp:txXfrm>
        <a:off x="8588176" y="1920322"/>
        <a:ext cx="2434218" cy="365132"/>
      </dsp:txXfrm>
    </dsp:sp>
    <dsp:sp modelId="{091CD147-F163-4CF5-8851-7706EE39B6C8}">
      <dsp:nvSpPr>
        <dsp:cNvPr id="0" name=""/>
        <dsp:cNvSpPr/>
      </dsp:nvSpPr>
      <dsp:spPr>
        <a:xfrm>
          <a:off x="8588176" y="2322164"/>
          <a:ext cx="2434218" cy="502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3F39C-8A7E-4945-AE8F-FCF84980FD55}">
      <dsp:nvSpPr>
        <dsp:cNvPr id="0" name=""/>
        <dsp:cNvSpPr/>
      </dsp:nvSpPr>
      <dsp:spPr>
        <a:xfrm>
          <a:off x="686474" y="242140"/>
          <a:ext cx="1990125" cy="199012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DC23DF-116F-4FAA-A4F7-08C4CA6DEB6F}">
      <dsp:nvSpPr>
        <dsp:cNvPr id="0" name=""/>
        <dsp:cNvSpPr/>
      </dsp:nvSpPr>
      <dsp:spPr>
        <a:xfrm>
          <a:off x="1110599" y="666265"/>
          <a:ext cx="1141875" cy="1141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8AD6DD-DB61-49E4-AFC2-70B20E667BD0}">
      <dsp:nvSpPr>
        <dsp:cNvPr id="0" name=""/>
        <dsp:cNvSpPr/>
      </dsp:nvSpPr>
      <dsp:spPr>
        <a:xfrm>
          <a:off x="50287" y="2852140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700" kern="1200" dirty="0"/>
            <a:t>Data Driven Insights</a:t>
          </a:r>
          <a:endParaRPr lang="en-US" sz="2700" kern="1200" dirty="0"/>
        </a:p>
      </dsp:txBody>
      <dsp:txXfrm>
        <a:off x="50287" y="2852140"/>
        <a:ext cx="3262500" cy="720000"/>
      </dsp:txXfrm>
    </dsp:sp>
    <dsp:sp modelId="{09C4FD3B-11EA-4C9A-8BCB-99F45DEA398C}">
      <dsp:nvSpPr>
        <dsp:cNvPr id="0" name=""/>
        <dsp:cNvSpPr/>
      </dsp:nvSpPr>
      <dsp:spPr>
        <a:xfrm>
          <a:off x="4519912" y="242140"/>
          <a:ext cx="1990125" cy="1990125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FA5568-EA10-4112-B362-CC5629836EC2}">
      <dsp:nvSpPr>
        <dsp:cNvPr id="0" name=""/>
        <dsp:cNvSpPr/>
      </dsp:nvSpPr>
      <dsp:spPr>
        <a:xfrm>
          <a:off x="4944037" y="666265"/>
          <a:ext cx="1141875" cy="1141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0382B5-AD2F-4D2B-A8A9-A1B3F0FC1001}">
      <dsp:nvSpPr>
        <dsp:cNvPr id="0" name=""/>
        <dsp:cNvSpPr/>
      </dsp:nvSpPr>
      <dsp:spPr>
        <a:xfrm>
          <a:off x="3883725" y="2852140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700" kern="1200" dirty="0"/>
            <a:t>Design Out Risk</a:t>
          </a:r>
          <a:endParaRPr lang="en-US" sz="2700" kern="1200" dirty="0"/>
        </a:p>
      </dsp:txBody>
      <dsp:txXfrm>
        <a:off x="3883725" y="2852140"/>
        <a:ext cx="3262500" cy="720000"/>
      </dsp:txXfrm>
    </dsp:sp>
    <dsp:sp modelId="{680F2D89-E227-47A4-8449-93CA3F34C230}">
      <dsp:nvSpPr>
        <dsp:cNvPr id="0" name=""/>
        <dsp:cNvSpPr/>
      </dsp:nvSpPr>
      <dsp:spPr>
        <a:xfrm>
          <a:off x="8353350" y="242140"/>
          <a:ext cx="1990125" cy="1990125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03665B-9CAF-4727-8156-8C437CB66E19}">
      <dsp:nvSpPr>
        <dsp:cNvPr id="0" name=""/>
        <dsp:cNvSpPr/>
      </dsp:nvSpPr>
      <dsp:spPr>
        <a:xfrm>
          <a:off x="8777475" y="666265"/>
          <a:ext cx="1141875" cy="11418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2D175-1637-49D5-B25C-51C4F0B98A20}">
      <dsp:nvSpPr>
        <dsp:cNvPr id="0" name=""/>
        <dsp:cNvSpPr/>
      </dsp:nvSpPr>
      <dsp:spPr>
        <a:xfrm>
          <a:off x="7717162" y="2852140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700" kern="1200" dirty="0"/>
            <a:t>Cultural Transformation</a:t>
          </a:r>
          <a:endParaRPr lang="en-US" sz="2700" kern="1200" dirty="0"/>
        </a:p>
      </dsp:txBody>
      <dsp:txXfrm>
        <a:off x="7717162" y="2852140"/>
        <a:ext cx="32625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AD48C-15AD-42DB-8E9E-3FA283328C9A}" type="datetimeFigureOut">
              <a:rPr lang="en-IE" smtClean="0"/>
              <a:t>28/04/2025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36A3A-E845-4D9F-AB8A-6BDD000B23DC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9641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536A3A-E845-4D9F-AB8A-6BDD000B23DC}" type="slidenum">
              <a:rPr lang="en-IE" smtClean="0"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61943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536A3A-E845-4D9F-AB8A-6BDD000B23DC}" type="slidenum">
              <a:rPr lang="en-IE" smtClean="0"/>
              <a:t>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33083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536A3A-E845-4D9F-AB8A-6BDD000B23DC}" type="slidenum">
              <a:rPr lang="en-IE" smtClean="0"/>
              <a:t>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36746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536A3A-E845-4D9F-AB8A-6BDD000B23DC}" type="slidenum">
              <a:rPr lang="en-IE" smtClean="0"/>
              <a:t>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87944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536A3A-E845-4D9F-AB8A-6BDD000B23DC}" type="slidenum">
              <a:rPr lang="en-IE" smtClean="0"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0293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4/28/2025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4/28/2025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4/28/2025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4/28/2025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4/28/2025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en-US" dirty="0"/>
              <a:t>AI Powered risk intelligence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rmAutofit/>
          </a:bodyPr>
          <a:lstStyle/>
          <a:p>
            <a:r>
              <a:rPr lang="en-US" dirty="0"/>
              <a:t>Smarter insight, safer workplaces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99C122-B5EB-2461-D844-07787C79FD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Legal &amp; ethical considerations for responsible AI use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10643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3B05A4-157F-403C-939A-ED1B6A0A0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3CD206-A43E-48DD-A9BA-D6CBE63CB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507414"/>
            <a:ext cx="5120255" cy="3903332"/>
          </a:xfrm>
        </p:spPr>
        <p:txBody>
          <a:bodyPr anchor="t">
            <a:normAutofit/>
          </a:bodyPr>
          <a:lstStyle/>
          <a:p>
            <a:r>
              <a:rPr lang="en-GB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Responsible AI use</a:t>
            </a:r>
            <a:endParaRPr lang="en-IE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CCE107-A70B-4916-9A0B-751C70B9B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925BC7-7CC5-4A0C-9B3D-8829EBF28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4244340" y="3329711"/>
            <a:ext cx="3703320" cy="5872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C5855-C15E-9BBD-EDAB-B79F05573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1743" y="1507415"/>
            <a:ext cx="4819091" cy="3903331"/>
          </a:xfrm>
          <a:ln w="57150">
            <a:noFill/>
          </a:ln>
        </p:spPr>
        <p:txBody>
          <a:bodyPr anchor="t">
            <a:normAutofit/>
          </a:bodyPr>
          <a:lstStyle/>
          <a:p>
            <a:r>
              <a:rPr lang="en-GB" sz="2000" dirty="0"/>
              <a:t>GDPR</a:t>
            </a:r>
          </a:p>
          <a:p>
            <a:r>
              <a:rPr lang="en-GB" sz="2000" dirty="0"/>
              <a:t>DATA BIAS</a:t>
            </a:r>
          </a:p>
          <a:p>
            <a:r>
              <a:rPr lang="en-GB" sz="2000" dirty="0"/>
              <a:t>ENVIRONMENTAL IMPACT</a:t>
            </a:r>
          </a:p>
          <a:p>
            <a:r>
              <a:rPr lang="en-GB" sz="2000" dirty="0"/>
              <a:t>OVER RELIANCE</a:t>
            </a:r>
            <a:endParaRPr lang="en-IE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67D916-28C7-4965-BA3C-287FB8579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40663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99C122-B5EB-2461-D844-07787C79FD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Real-world examples you can apply to your safety strategy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18419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AE3DCE-B993-0347-86C2-6489D1316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124999"/>
            <a:ext cx="4076149" cy="4608003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chemeClr val="accent1"/>
                </a:solidFill>
              </a:rPr>
              <a:t>HOW CAN YOU USE AI in your workplace</a:t>
            </a:r>
            <a:endParaRPr lang="en-IE" sz="4000" dirty="0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72EDE-E5D6-D31F-4AC2-F11D5C2B2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586" y="1124998"/>
            <a:ext cx="6143248" cy="4608003"/>
          </a:xfrm>
        </p:spPr>
        <p:txBody>
          <a:bodyPr>
            <a:normAutofit/>
          </a:bodyPr>
          <a:lstStyle/>
          <a:p>
            <a:r>
              <a:rPr lang="en-GB" sz="2000" dirty="0"/>
              <a:t>Make sure whatever you look at is industry specific</a:t>
            </a:r>
          </a:p>
          <a:p>
            <a:r>
              <a:rPr lang="en-GB" sz="2000" dirty="0"/>
              <a:t>Do your research</a:t>
            </a:r>
          </a:p>
          <a:p>
            <a:r>
              <a:rPr lang="en-GB" sz="2000" dirty="0"/>
              <a:t>Involve your stakeholder</a:t>
            </a:r>
          </a:p>
          <a:p>
            <a:r>
              <a:rPr lang="en-GB" sz="2000" dirty="0"/>
              <a:t>Don’t be afraid but tread with caution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2457005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99C122-B5EB-2461-D844-07787C79FD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Using Data to visualise and mitigate risk in real time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33481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AE904F4-9E78-6394-60DF-39555F71D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Risk management</a:t>
            </a:r>
            <a:endParaRPr lang="en-IE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E0A57D-2C0E-333D-13CC-B62A1D13D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 </a:t>
            </a:r>
            <a:r>
              <a:rPr lang="en-GB" sz="5400" dirty="0"/>
              <a:t>Health and Safety</a:t>
            </a:r>
            <a:endParaRPr lang="en-IE" sz="54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0D4169E-78FB-2CA8-1657-A03B5C110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000" dirty="0"/>
              <a:t>Financial Services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000" dirty="0"/>
              <a:t>Supply Chain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sz="2000" dirty="0"/>
              <a:t>Cyber Security</a:t>
            </a:r>
          </a:p>
        </p:txBody>
      </p:sp>
    </p:spTree>
    <p:extLst>
      <p:ext uri="{BB962C8B-B14F-4D97-AF65-F5344CB8AC3E}">
        <p14:creationId xmlns:p14="http://schemas.microsoft.com/office/powerpoint/2010/main" val="413499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C97474-5879-4DB5-B4F3-F0357104B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D2AF00E-D433-4047-863F-BCB69CEC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588" y="601200"/>
            <a:ext cx="7498616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24AE93-16C5-3C75-A46D-EC0B7B731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559" y="938022"/>
            <a:ext cx="6647905" cy="118872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So where is a safe place to use AI in safety?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97DBEA-6DFC-457A-9850-E53505354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9446CF5-953A-4916-BFF4-F5558E5C23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77B945C-B433-4DFF-9A67-A5C9257E47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9C76F8C-455A-EC61-F46C-FB0236E4A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7559" y="2340864"/>
            <a:ext cx="6690843" cy="37932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Policy/Program Writing</a:t>
            </a:r>
          </a:p>
          <a:p>
            <a:r>
              <a:rPr lang="en-US" dirty="0">
                <a:solidFill>
                  <a:srgbClr val="FFFFFF"/>
                </a:solidFill>
              </a:rPr>
              <a:t>Hazard Identification</a:t>
            </a:r>
          </a:p>
          <a:p>
            <a:r>
              <a:rPr lang="en-US" dirty="0">
                <a:solidFill>
                  <a:srgbClr val="FFFFFF"/>
                </a:solidFill>
              </a:rPr>
              <a:t>Drafting Tenders</a:t>
            </a:r>
          </a:p>
          <a:p>
            <a:r>
              <a:rPr lang="en-US" dirty="0">
                <a:solidFill>
                  <a:srgbClr val="FFFFFF"/>
                </a:solidFill>
              </a:rPr>
              <a:t>Cutting Red Tape</a:t>
            </a:r>
          </a:p>
          <a:p>
            <a:r>
              <a:rPr lang="en-US" dirty="0">
                <a:solidFill>
                  <a:srgbClr val="FFFFFF"/>
                </a:solidFill>
              </a:rPr>
              <a:t>Where Appropriate</a:t>
            </a:r>
          </a:p>
        </p:txBody>
      </p:sp>
      <p:pic>
        <p:nvPicPr>
          <p:cNvPr id="9" name="Content Placeholder 8" descr="Shield Tick outline">
            <a:extLst>
              <a:ext uri="{FF2B5EF4-FFF2-40B4-BE49-F238E27FC236}">
                <a16:creationId xmlns:a16="http://schemas.microsoft.com/office/drawing/2014/main" id="{56AAE864-BF0E-1C82-E0C9-D1CD1203250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76761" y="2049354"/>
            <a:ext cx="3053422" cy="305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122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A86EEFF-B49A-325B-7C26-C1F53062D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n-GB" dirty="0"/>
              <a:t>Word of WARNING	</a:t>
            </a:r>
            <a:endParaRPr lang="en-IE" dirty="0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504DB9B6-F3BF-51C0-6218-C4252374D3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941192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51830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8C97474-5879-4DB5-B4F3-F0357104B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D2AF00E-D433-4047-863F-BCB69CEC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588" y="601200"/>
            <a:ext cx="7498616" cy="578936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24AE93-16C5-3C75-A46D-EC0B7B731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559" y="938022"/>
            <a:ext cx="6647905" cy="118872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So where is an unsafe place to use AI in safety?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997DBEA-6DFC-457A-9850-E53505354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9446CF5-953A-4916-BFF4-F5558E5C23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77B945C-B433-4DFF-9A67-A5C9257E47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9C76F8C-455A-EC61-F46C-FB0236E4A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7559" y="2340864"/>
            <a:ext cx="6690843" cy="37932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Risk Assessment</a:t>
            </a:r>
          </a:p>
          <a:p>
            <a:r>
              <a:rPr lang="en-US" dirty="0">
                <a:solidFill>
                  <a:srgbClr val="FFFFFF"/>
                </a:solidFill>
              </a:rPr>
              <a:t> Emergency Response</a:t>
            </a:r>
          </a:p>
          <a:p>
            <a:r>
              <a:rPr lang="en-US" dirty="0">
                <a:solidFill>
                  <a:srgbClr val="FFFFFF"/>
                </a:solidFill>
              </a:rPr>
              <a:t> Unproven Predictive Analysis</a:t>
            </a:r>
          </a:p>
          <a:p>
            <a:r>
              <a:rPr lang="en-US" dirty="0">
                <a:solidFill>
                  <a:srgbClr val="FFFFFF"/>
                </a:solidFill>
              </a:rPr>
              <a:t> Cheating</a:t>
            </a:r>
          </a:p>
        </p:txBody>
      </p:sp>
      <p:pic>
        <p:nvPicPr>
          <p:cNvPr id="6" name="Content Placeholder 5" descr="Shield Cross outline">
            <a:extLst>
              <a:ext uri="{FF2B5EF4-FFF2-40B4-BE49-F238E27FC236}">
                <a16:creationId xmlns:a16="http://schemas.microsoft.com/office/drawing/2014/main" id="{F04763B8-37C9-032E-32DA-BA0B09A8F67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76761" y="2049354"/>
            <a:ext cx="3053422" cy="305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21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99C122-B5EB-2461-D844-07787C79FD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AI’s role in transforming workforce training and leadership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98109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E8D4EA-6180-E52F-9342-7D7F8493D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Transformative training	</a:t>
            </a:r>
            <a:endParaRPr lang="en-I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B5F62B5-D469-0B57-DBC5-6CACFDBEF4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970916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453623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290AF0-1863-048A-BE77-E1D4241BE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leadership</a:t>
            </a:r>
            <a:endParaRPr lang="en-IE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E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E0637C1-1C0F-313A-AB42-814FDEBC52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262117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53405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{7C644942-A44C-46C4-ABE5-391C01E4C9FE}tf33552983_win32</Template>
  <TotalTime>120</TotalTime>
  <Words>232</Words>
  <Application>Microsoft Office PowerPoint</Application>
  <PresentationFormat>Widescreen</PresentationFormat>
  <Paragraphs>58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Franklin Gothic Book</vt:lpstr>
      <vt:lpstr>Franklin Gothic Demi</vt:lpstr>
      <vt:lpstr>Gill Sans MT</vt:lpstr>
      <vt:lpstr>Wingdings</vt:lpstr>
      <vt:lpstr>Wingdings 2</vt:lpstr>
      <vt:lpstr>DividendVTI</vt:lpstr>
      <vt:lpstr>AI Powered risk intelligence</vt:lpstr>
      <vt:lpstr>Using Data to visualise and mitigate risk in real time </vt:lpstr>
      <vt:lpstr>Risk management</vt:lpstr>
      <vt:lpstr>So where is a safe place to use AI in safety?</vt:lpstr>
      <vt:lpstr>Word of WARNING </vt:lpstr>
      <vt:lpstr>So where is an unsafe place to use AI in safety?</vt:lpstr>
      <vt:lpstr>AI’s role in transforming workforce training and leadership</vt:lpstr>
      <vt:lpstr>Transformative training </vt:lpstr>
      <vt:lpstr>leadership</vt:lpstr>
      <vt:lpstr>Legal &amp; ethical considerations for responsible AI use</vt:lpstr>
      <vt:lpstr>Responsible AI use</vt:lpstr>
      <vt:lpstr>Real-world examples you can apply to your safety strategy</vt:lpstr>
      <vt:lpstr>HOW CAN YOU USE AI in your workplace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Liz Hancock</dc:creator>
  <cp:lastModifiedBy>Liz Hancock</cp:lastModifiedBy>
  <cp:revision>4</cp:revision>
  <dcterms:created xsi:type="dcterms:W3CDTF">2025-04-22T10:17:35Z</dcterms:created>
  <dcterms:modified xsi:type="dcterms:W3CDTF">2025-04-28T07:27:31Z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